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264"/>
    <a:srgbClr val="6EACA9"/>
    <a:srgbClr val="3B3131"/>
    <a:srgbClr val="FFC000"/>
    <a:srgbClr val="E2E721"/>
    <a:srgbClr val="19110A"/>
    <a:srgbClr val="1F160F"/>
    <a:srgbClr val="A37A57"/>
    <a:srgbClr val="CAA377"/>
    <a:srgbClr val="F4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FA3F7-C9A5-446B-B6A3-41A38D8E53B8}" v="71" dt="2024-01-16T08:55:24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033" autoAdjust="0"/>
  </p:normalViewPr>
  <p:slideViewPr>
    <p:cSldViewPr snapToGrid="0">
      <p:cViewPr varScale="1">
        <p:scale>
          <a:sx n="75" d="100"/>
          <a:sy n="75" d="100"/>
        </p:scale>
        <p:origin x="175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gha Prasad" userId="91894295fa091147" providerId="LiveId" clId="{3D4D71A7-3397-4D4D-8305-A78917513E41}"/>
    <pc:docChg chg="undo redo custSel addSld delSld modSld sldOrd">
      <pc:chgData name="Megha Prasad" userId="91894295fa091147" providerId="LiveId" clId="{3D4D71A7-3397-4D4D-8305-A78917513E41}" dt="2024-01-13T02:02:10.677" v="4602"/>
      <pc:docMkLst>
        <pc:docMk/>
      </pc:docMkLst>
      <pc:sldChg chg="addSp modSp mod modTransition setBg modAnim">
        <pc:chgData name="Megha Prasad" userId="91894295fa091147" providerId="LiveId" clId="{3D4D71A7-3397-4D4D-8305-A78917513E41}" dt="2024-01-13T02:01:03.110" v="4594"/>
        <pc:sldMkLst>
          <pc:docMk/>
          <pc:sldMk cId="4014375552" sldId="256"/>
        </pc:sldMkLst>
        <pc:spChg chg="mod">
          <ac:chgData name="Megha Prasad" userId="91894295fa091147" providerId="LiveId" clId="{3D4D71A7-3397-4D4D-8305-A78917513E41}" dt="2024-01-12T09:05:32.314" v="4378" actId="404"/>
          <ac:spMkLst>
            <pc:docMk/>
            <pc:sldMk cId="4014375552" sldId="256"/>
            <ac:spMk id="25" creationId="{C7D80821-8027-D3D8-CBB6-04DD9B08331D}"/>
          </ac:spMkLst>
        </pc:spChg>
        <pc:spChg chg="mod">
          <ac:chgData name="Megha Prasad" userId="91894295fa091147" providerId="LiveId" clId="{3D4D71A7-3397-4D4D-8305-A78917513E41}" dt="2024-01-12T08:12:53.384" v="4166" actId="1076"/>
          <ac:spMkLst>
            <pc:docMk/>
            <pc:sldMk cId="4014375552" sldId="256"/>
            <ac:spMk id="27" creationId="{40E836A7-724E-9305-15EA-E495D30E9990}"/>
          </ac:spMkLst>
        </pc:spChg>
        <pc:picChg chg="add mod">
          <ac:chgData name="Megha Prasad" userId="91894295fa091147" providerId="LiveId" clId="{3D4D71A7-3397-4D4D-8305-A78917513E41}" dt="2024-01-10T12:35:38.910" v="582" actId="931"/>
          <ac:picMkLst>
            <pc:docMk/>
            <pc:sldMk cId="4014375552" sldId="256"/>
            <ac:picMk id="3" creationId="{7F07A527-9BD1-A9F2-AD8E-838868AFDC2A}"/>
          </ac:picMkLst>
        </pc:picChg>
        <pc:picChg chg="mod">
          <ac:chgData name="Megha Prasad" userId="91894295fa091147" providerId="LiveId" clId="{3D4D71A7-3397-4D4D-8305-A78917513E41}" dt="2024-01-12T08:12:51.578" v="4165" actId="1076"/>
          <ac:picMkLst>
            <pc:docMk/>
            <pc:sldMk cId="4014375552" sldId="256"/>
            <ac:picMk id="22" creationId="{5099CD33-5599-2E96-724E-F327C40991AA}"/>
          </ac:picMkLst>
        </pc:picChg>
      </pc:sldChg>
      <pc:sldChg chg="del">
        <pc:chgData name="Megha Prasad" userId="91894295fa091147" providerId="LiveId" clId="{3D4D71A7-3397-4D4D-8305-A78917513E41}" dt="2024-01-10T11:51:35.514" v="367" actId="47"/>
        <pc:sldMkLst>
          <pc:docMk/>
          <pc:sldMk cId="2020601787" sldId="257"/>
        </pc:sldMkLst>
      </pc:sldChg>
      <pc:sldChg chg="addSp delSp modSp add del mod addAnim delAnim modAnim">
        <pc:chgData name="Megha Prasad" userId="91894295fa091147" providerId="LiveId" clId="{3D4D71A7-3397-4D4D-8305-A78917513E41}" dt="2024-01-10T13:06:10.700" v="758" actId="2696"/>
        <pc:sldMkLst>
          <pc:docMk/>
          <pc:sldMk cId="3623900447" sldId="257"/>
        </pc:sldMkLst>
        <pc:spChg chg="add del mod">
          <ac:chgData name="Megha Prasad" userId="91894295fa091147" providerId="LiveId" clId="{3D4D71A7-3397-4D4D-8305-A78917513E41}" dt="2024-01-10T12:15:01.738" v="511"/>
          <ac:spMkLst>
            <pc:docMk/>
            <pc:sldMk cId="3623900447" sldId="257"/>
            <ac:spMk id="8" creationId="{2A21B4DB-0DEB-EBC9-CFA0-A322C942029F}"/>
          </ac:spMkLst>
        </pc:spChg>
        <pc:spChg chg="add del mod">
          <ac:chgData name="Megha Prasad" userId="91894295fa091147" providerId="LiveId" clId="{3D4D71A7-3397-4D4D-8305-A78917513E41}" dt="2024-01-10T12:15:01.738" v="511"/>
          <ac:spMkLst>
            <pc:docMk/>
            <pc:sldMk cId="3623900447" sldId="257"/>
            <ac:spMk id="12" creationId="{0526C9F9-9AA7-0063-2FBE-F283A0D44CA4}"/>
          </ac:spMkLst>
        </pc:spChg>
        <pc:spChg chg="add del">
          <ac:chgData name="Megha Prasad" userId="91894295fa091147" providerId="LiveId" clId="{3D4D71A7-3397-4D4D-8305-A78917513E41}" dt="2024-01-10T12:14:46.791" v="510"/>
          <ac:spMkLst>
            <pc:docMk/>
            <pc:sldMk cId="3623900447" sldId="257"/>
            <ac:spMk id="13" creationId="{9C16F858-0A01-1FFA-7C6B-44034B9CD288}"/>
          </ac:spMkLst>
        </pc:spChg>
        <pc:spChg chg="add del mod">
          <ac:chgData name="Megha Prasad" userId="91894295fa091147" providerId="LiveId" clId="{3D4D71A7-3397-4D4D-8305-A78917513E41}" dt="2024-01-10T12:54:06.662" v="649" actId="478"/>
          <ac:spMkLst>
            <pc:docMk/>
            <pc:sldMk cId="3623900447" sldId="257"/>
            <ac:spMk id="14" creationId="{05FCD8B9-D1ED-B486-4D19-469B1EC45543}"/>
          </ac:spMkLst>
        </pc:spChg>
        <pc:spChg chg="del">
          <ac:chgData name="Megha Prasad" userId="91894295fa091147" providerId="LiveId" clId="{3D4D71A7-3397-4D4D-8305-A78917513E41}" dt="2024-01-10T12:05:22.089" v="454" actId="478"/>
          <ac:spMkLst>
            <pc:docMk/>
            <pc:sldMk cId="3623900447" sldId="257"/>
            <ac:spMk id="17" creationId="{95D6815E-A1E6-A02C-D10A-ADEDD9372563}"/>
          </ac:spMkLst>
        </pc:spChg>
        <pc:spChg chg="del mod">
          <ac:chgData name="Megha Prasad" userId="91894295fa091147" providerId="LiveId" clId="{3D4D71A7-3397-4D4D-8305-A78917513E41}" dt="2024-01-10T11:58:15.390" v="422" actId="478"/>
          <ac:spMkLst>
            <pc:docMk/>
            <pc:sldMk cId="3623900447" sldId="257"/>
            <ac:spMk id="25" creationId="{C7D80821-8027-D3D8-CBB6-04DD9B08331D}"/>
          </ac:spMkLst>
        </pc:spChg>
        <pc:spChg chg="del">
          <ac:chgData name="Megha Prasad" userId="91894295fa091147" providerId="LiveId" clId="{3D4D71A7-3397-4D4D-8305-A78917513E41}" dt="2024-01-10T11:58:09.758" v="420" actId="478"/>
          <ac:spMkLst>
            <pc:docMk/>
            <pc:sldMk cId="3623900447" sldId="257"/>
            <ac:spMk id="27" creationId="{40E836A7-724E-9305-15EA-E495D30E9990}"/>
          </ac:spMkLst>
        </pc:spChg>
        <pc:picChg chg="add mod">
          <ac:chgData name="Megha Prasad" userId="91894295fa091147" providerId="LiveId" clId="{3D4D71A7-3397-4D4D-8305-A78917513E41}" dt="2024-01-10T12:00:08.950" v="435" actId="1076"/>
          <ac:picMkLst>
            <pc:docMk/>
            <pc:sldMk cId="3623900447" sldId="257"/>
            <ac:picMk id="3" creationId="{4C39D07F-B537-373A-184B-64AABD73EA3A}"/>
          </ac:picMkLst>
        </pc:picChg>
        <pc:picChg chg="add mod">
          <ac:chgData name="Megha Prasad" userId="91894295fa091147" providerId="LiveId" clId="{3D4D71A7-3397-4D4D-8305-A78917513E41}" dt="2024-01-10T12:00:08.950" v="435" actId="1076"/>
          <ac:picMkLst>
            <pc:docMk/>
            <pc:sldMk cId="3623900447" sldId="257"/>
            <ac:picMk id="5" creationId="{265D9CFC-5810-B6EA-C5C2-3F5CF2063F3A}"/>
          </ac:picMkLst>
        </pc:picChg>
        <pc:picChg chg="add del mod">
          <ac:chgData name="Megha Prasad" userId="91894295fa091147" providerId="LiveId" clId="{3D4D71A7-3397-4D4D-8305-A78917513E41}" dt="2024-01-10T12:03:17.772" v="444" actId="27803"/>
          <ac:picMkLst>
            <pc:docMk/>
            <pc:sldMk cId="3623900447" sldId="257"/>
            <ac:picMk id="7" creationId="{2A21B4DB-0DEB-EBC9-CFA0-A322C942029F}"/>
          </ac:picMkLst>
        </pc:picChg>
        <pc:picChg chg="add del mod ord">
          <ac:chgData name="Megha Prasad" userId="91894295fa091147" providerId="LiveId" clId="{3D4D71A7-3397-4D4D-8305-A78917513E41}" dt="2024-01-10T12:10:18.935" v="494" actId="478"/>
          <ac:picMkLst>
            <pc:docMk/>
            <pc:sldMk cId="3623900447" sldId="257"/>
            <ac:picMk id="10" creationId="{A43E92DC-303B-9BCE-3D3C-123B0AE81F58}"/>
          </ac:picMkLst>
        </pc:picChg>
        <pc:picChg chg="mod">
          <ac:chgData name="Megha Prasad" userId="91894295fa091147" providerId="LiveId" clId="{3D4D71A7-3397-4D4D-8305-A78917513E41}" dt="2024-01-10T12:09:50.191" v="486"/>
          <ac:picMkLst>
            <pc:docMk/>
            <pc:sldMk cId="3623900447" sldId="257"/>
            <ac:picMk id="11" creationId="{985AF066-CF20-AE30-DD64-C263E549A157}"/>
          </ac:picMkLst>
        </pc:picChg>
        <pc:picChg chg="add del mod ord">
          <ac:chgData name="Megha Prasad" userId="91894295fa091147" providerId="LiveId" clId="{3D4D71A7-3397-4D4D-8305-A78917513E41}" dt="2024-01-10T12:54:14.201" v="650" actId="478"/>
          <ac:picMkLst>
            <pc:docMk/>
            <pc:sldMk cId="3623900447" sldId="257"/>
            <ac:picMk id="16" creationId="{0C6BCFDD-AF9F-68D4-3171-565F03150B71}"/>
          </ac:picMkLst>
        </pc:picChg>
        <pc:picChg chg="del">
          <ac:chgData name="Megha Prasad" userId="91894295fa091147" providerId="LiveId" clId="{3D4D71A7-3397-4D4D-8305-A78917513E41}" dt="2024-01-10T11:58:06.670" v="419" actId="478"/>
          <ac:picMkLst>
            <pc:docMk/>
            <pc:sldMk cId="3623900447" sldId="257"/>
            <ac:picMk id="22" creationId="{5099CD33-5599-2E96-724E-F327C40991AA}"/>
          </ac:picMkLst>
        </pc:picChg>
      </pc:sldChg>
      <pc:sldChg chg="addSp delSp modSp del mod ord">
        <pc:chgData name="Megha Prasad" userId="91894295fa091147" providerId="LiveId" clId="{3D4D71A7-3397-4D4D-8305-A78917513E41}" dt="2024-01-10T11:31:50.772" v="245" actId="47"/>
        <pc:sldMkLst>
          <pc:docMk/>
          <pc:sldMk cId="458777904" sldId="258"/>
        </pc:sldMkLst>
        <pc:spChg chg="del mod">
          <ac:chgData name="Megha Prasad" userId="91894295fa091147" providerId="LiveId" clId="{3D4D71A7-3397-4D4D-8305-A78917513E41}" dt="2024-01-10T08:28:36.532" v="29"/>
          <ac:spMkLst>
            <pc:docMk/>
            <pc:sldMk cId="458777904" sldId="258"/>
            <ac:spMk id="4" creationId="{A7097B52-6736-BE0E-F1D3-742057E89B28}"/>
          </ac:spMkLst>
        </pc:spChg>
        <pc:spChg chg="add del">
          <ac:chgData name="Megha Prasad" userId="91894295fa091147" providerId="LiveId" clId="{3D4D71A7-3397-4D4D-8305-A78917513E41}" dt="2024-01-10T08:27:56.605" v="20" actId="11529"/>
          <ac:spMkLst>
            <pc:docMk/>
            <pc:sldMk cId="458777904" sldId="258"/>
            <ac:spMk id="5" creationId="{FD024281-7F26-F7FE-4272-5F400627224F}"/>
          </ac:spMkLst>
        </pc:spChg>
        <pc:spChg chg="add del">
          <ac:chgData name="Megha Prasad" userId="91894295fa091147" providerId="LiveId" clId="{3D4D71A7-3397-4D4D-8305-A78917513E41}" dt="2024-01-10T08:28:36.532" v="29"/>
          <ac:spMkLst>
            <pc:docMk/>
            <pc:sldMk cId="458777904" sldId="258"/>
            <ac:spMk id="6" creationId="{7B2CA593-0632-FD84-60B8-28F36931C329}"/>
          </ac:spMkLst>
        </pc:spChg>
        <pc:spChg chg="add del mod">
          <ac:chgData name="Megha Prasad" userId="91894295fa091147" providerId="LiveId" clId="{3D4D71A7-3397-4D4D-8305-A78917513E41}" dt="2024-01-10T11:18:39.660" v="78" actId="14100"/>
          <ac:spMkLst>
            <pc:docMk/>
            <pc:sldMk cId="458777904" sldId="258"/>
            <ac:spMk id="7" creationId="{97068675-6CA4-E61C-DE73-12DC5BD33F8B}"/>
          </ac:spMkLst>
        </pc:spChg>
        <pc:picChg chg="add del mod">
          <ac:chgData name="Megha Prasad" userId="91894295fa091147" providerId="LiveId" clId="{3D4D71A7-3397-4D4D-8305-A78917513E41}" dt="2024-01-10T10:32:58.261" v="50" actId="478"/>
          <ac:picMkLst>
            <pc:docMk/>
            <pc:sldMk cId="458777904" sldId="258"/>
            <ac:picMk id="3" creationId="{27AB0182-FC94-EAA6-2121-48C804C8FEE6}"/>
          </ac:picMkLst>
        </pc:picChg>
        <pc:picChg chg="add del mod">
          <ac:chgData name="Megha Prasad" userId="91894295fa091147" providerId="LiveId" clId="{3D4D71A7-3397-4D4D-8305-A78917513E41}" dt="2024-01-10T08:26:46.999" v="18" actId="27803"/>
          <ac:picMkLst>
            <pc:docMk/>
            <pc:sldMk cId="458777904" sldId="258"/>
            <ac:picMk id="3" creationId="{A7097B52-6736-BE0E-F1D3-742057E89B28}"/>
          </ac:picMkLst>
        </pc:picChg>
        <pc:picChg chg="add del mod">
          <ac:chgData name="Megha Prasad" userId="91894295fa091147" providerId="LiveId" clId="{3D4D71A7-3397-4D4D-8305-A78917513E41}" dt="2024-01-10T11:00:43.294" v="68" actId="1076"/>
          <ac:picMkLst>
            <pc:docMk/>
            <pc:sldMk cId="458777904" sldId="258"/>
            <ac:picMk id="5" creationId="{53CB5108-30D9-FFF6-50F7-425DFADA1360}"/>
          </ac:picMkLst>
        </pc:picChg>
        <pc:picChg chg="mod">
          <ac:chgData name="Megha Prasad" userId="91894295fa091147" providerId="LiveId" clId="{3D4D71A7-3397-4D4D-8305-A78917513E41}" dt="2024-01-10T11:00:41.598" v="63"/>
          <ac:picMkLst>
            <pc:docMk/>
            <pc:sldMk cId="458777904" sldId="258"/>
            <ac:picMk id="6" creationId="{E3563AD7-9747-0B77-C2C0-772AB94DD2A1}"/>
          </ac:picMkLst>
        </pc:picChg>
        <pc:picChg chg="add del mod">
          <ac:chgData name="Megha Prasad" userId="91894295fa091147" providerId="LiveId" clId="{3D4D71A7-3397-4D4D-8305-A78917513E41}" dt="2024-01-10T08:34:25.904" v="34" actId="478"/>
          <ac:picMkLst>
            <pc:docMk/>
            <pc:sldMk cId="458777904" sldId="258"/>
            <ac:picMk id="11" creationId="{BFE1014E-8A47-DA89-42A7-D9AA752DD5B7}"/>
          </ac:picMkLst>
        </pc:picChg>
        <pc:picChg chg="add del mod">
          <ac:chgData name="Megha Prasad" userId="91894295fa091147" providerId="LiveId" clId="{3D4D71A7-3397-4D4D-8305-A78917513E41}" dt="2024-01-10T08:38:15.534" v="41" actId="478"/>
          <ac:picMkLst>
            <pc:docMk/>
            <pc:sldMk cId="458777904" sldId="258"/>
            <ac:picMk id="13" creationId="{435D87A9-4133-4475-C03B-2DA470BA18FC}"/>
          </ac:picMkLst>
        </pc:picChg>
        <pc:picChg chg="del mod">
          <ac:chgData name="Megha Prasad" userId="91894295fa091147" providerId="LiveId" clId="{3D4D71A7-3397-4D4D-8305-A78917513E41}" dt="2024-01-10T08:25:09.021" v="7" actId="478"/>
          <ac:picMkLst>
            <pc:docMk/>
            <pc:sldMk cId="458777904" sldId="258"/>
            <ac:picMk id="16" creationId="{ABC8CC56-F04E-3B66-0FD8-04B4696E3FEA}"/>
          </ac:picMkLst>
        </pc:picChg>
      </pc:sldChg>
      <pc:sldChg chg="addSp delSp modSp add del mod ord modTransition modClrScheme addAnim delAnim modAnim chgLayout">
        <pc:chgData name="Megha Prasad" userId="91894295fa091147" providerId="LiveId" clId="{3D4D71A7-3397-4D4D-8305-A78917513E41}" dt="2024-01-12T03:02:17.916" v="2957" actId="47"/>
        <pc:sldMkLst>
          <pc:docMk/>
          <pc:sldMk cId="4284402451" sldId="258"/>
        </pc:sldMkLst>
        <pc:spChg chg="del mod">
          <ac:chgData name="Megha Prasad" userId="91894295fa091147" providerId="LiveId" clId="{3D4D71A7-3397-4D4D-8305-A78917513E41}" dt="2024-01-11T06:10:54.871" v="1779" actId="478"/>
          <ac:spMkLst>
            <pc:docMk/>
            <pc:sldMk cId="4284402451" sldId="258"/>
            <ac:spMk id="2" creationId="{70AF5032-C8F0-028F-2226-3F028C03B183}"/>
          </ac:spMkLst>
        </pc:spChg>
        <pc:spChg chg="add del mod">
          <ac:chgData name="Megha Prasad" userId="91894295fa091147" providerId="LiveId" clId="{3D4D71A7-3397-4D4D-8305-A78917513E41}" dt="2024-01-10T12:54:48.906" v="669" actId="478"/>
          <ac:spMkLst>
            <pc:docMk/>
            <pc:sldMk cId="4284402451" sldId="258"/>
            <ac:spMk id="4" creationId="{CB1A80E9-F3B6-CB0B-B0DE-6AA3685AB9E8}"/>
          </ac:spMkLst>
        </pc:spChg>
        <pc:spChg chg="mod">
          <ac:chgData name="Megha Prasad" userId="91894295fa091147" providerId="LiveId" clId="{3D4D71A7-3397-4D4D-8305-A78917513E41}" dt="2024-01-10T12:43:18.163" v="606" actId="27803"/>
          <ac:spMkLst>
            <pc:docMk/>
            <pc:sldMk cId="4284402451" sldId="258"/>
            <ac:spMk id="6" creationId="{18AB08CD-B31A-0AE7-4333-ACB55C80F1A0}"/>
          </ac:spMkLst>
        </pc:spChg>
        <pc:spChg chg="mod">
          <ac:chgData name="Megha Prasad" userId="91894295fa091147" providerId="LiveId" clId="{3D4D71A7-3397-4D4D-8305-A78917513E41}" dt="2024-01-10T12:43:18.163" v="606" actId="27803"/>
          <ac:spMkLst>
            <pc:docMk/>
            <pc:sldMk cId="4284402451" sldId="258"/>
            <ac:spMk id="7" creationId="{E9068B71-8853-C10A-B9A5-3B3BA82BF06F}"/>
          </ac:spMkLst>
        </pc:spChg>
        <pc:spChg chg="add del mod">
          <ac:chgData name="Megha Prasad" userId="91894295fa091147" providerId="LiveId" clId="{3D4D71A7-3397-4D4D-8305-A78917513E41}" dt="2024-01-12T01:57:42.830" v="1987" actId="478"/>
          <ac:spMkLst>
            <pc:docMk/>
            <pc:sldMk cId="4284402451" sldId="258"/>
            <ac:spMk id="8" creationId="{B107F699-B5A4-3367-B231-B9ED3582B9BD}"/>
          </ac:spMkLst>
        </pc:spChg>
        <pc:spChg chg="add del mod">
          <ac:chgData name="Megha Prasad" userId="91894295fa091147" providerId="LiveId" clId="{3D4D71A7-3397-4D4D-8305-A78917513E41}" dt="2024-01-10T12:49:24.118" v="627" actId="11529"/>
          <ac:spMkLst>
            <pc:docMk/>
            <pc:sldMk cId="4284402451" sldId="258"/>
            <ac:spMk id="8" creationId="{C9F80A5D-FBC5-4415-4AA1-F785FE6406AD}"/>
          </ac:spMkLst>
        </pc:spChg>
        <pc:spChg chg="add del mod ord">
          <ac:chgData name="Megha Prasad" userId="91894295fa091147" providerId="LiveId" clId="{3D4D71A7-3397-4D4D-8305-A78917513E41}" dt="2024-01-12T01:58:44.890" v="1993" actId="478"/>
          <ac:spMkLst>
            <pc:docMk/>
            <pc:sldMk cId="4284402451" sldId="258"/>
            <ac:spMk id="9" creationId="{34751C68-9182-64BF-C246-931163E10007}"/>
          </ac:spMkLst>
        </pc:spChg>
        <pc:spChg chg="mod">
          <ac:chgData name="Megha Prasad" userId="91894295fa091147" providerId="LiveId" clId="{3D4D71A7-3397-4D4D-8305-A78917513E41}" dt="2024-01-10T12:50:25.778" v="635" actId="27803"/>
          <ac:spMkLst>
            <pc:docMk/>
            <pc:sldMk cId="4284402451" sldId="258"/>
            <ac:spMk id="12" creationId="{882468E4-B0C4-38FC-3466-73720229A40D}"/>
          </ac:spMkLst>
        </pc:spChg>
        <pc:spChg chg="mod">
          <ac:chgData name="Megha Prasad" userId="91894295fa091147" providerId="LiveId" clId="{3D4D71A7-3397-4D4D-8305-A78917513E41}" dt="2024-01-10T12:50:25.778" v="635" actId="27803"/>
          <ac:spMkLst>
            <pc:docMk/>
            <pc:sldMk cId="4284402451" sldId="258"/>
            <ac:spMk id="13" creationId="{F02A3194-4F9C-672F-78BA-1984E154C406}"/>
          </ac:spMkLst>
        </pc:spChg>
        <pc:spChg chg="del">
          <ac:chgData name="Megha Prasad" userId="91894295fa091147" providerId="LiveId" clId="{3D4D71A7-3397-4D4D-8305-A78917513E41}" dt="2024-01-10T12:34:53.300" v="580" actId="478"/>
          <ac:spMkLst>
            <pc:docMk/>
            <pc:sldMk cId="4284402451" sldId="258"/>
            <ac:spMk id="14" creationId="{05FCD8B9-D1ED-B486-4D19-469B1EC45543}"/>
          </ac:spMkLst>
        </pc:spChg>
        <pc:spChg chg="add del mod">
          <ac:chgData name="Megha Prasad" userId="91894295fa091147" providerId="LiveId" clId="{3D4D71A7-3397-4D4D-8305-A78917513E41}" dt="2024-01-10T12:54:14.692" v="652" actId="11529"/>
          <ac:spMkLst>
            <pc:docMk/>
            <pc:sldMk cId="4284402451" sldId="258"/>
            <ac:spMk id="15" creationId="{67BA789A-3587-0A13-8AF4-2A3E5DD179E0}"/>
          </ac:spMkLst>
        </pc:spChg>
        <pc:spChg chg="mod">
          <ac:chgData name="Megha Prasad" userId="91894295fa091147" providerId="LiveId" clId="{3D4D71A7-3397-4D4D-8305-A78917513E41}" dt="2024-01-10T12:56:04.140" v="682" actId="27803"/>
          <ac:spMkLst>
            <pc:docMk/>
            <pc:sldMk cId="4284402451" sldId="258"/>
            <ac:spMk id="20" creationId="{DD24AE51-E522-492F-3176-BBDB84066230}"/>
          </ac:spMkLst>
        </pc:spChg>
        <pc:spChg chg="mod">
          <ac:chgData name="Megha Prasad" userId="91894295fa091147" providerId="LiveId" clId="{3D4D71A7-3397-4D4D-8305-A78917513E41}" dt="2024-01-10T12:56:04.140" v="682" actId="27803"/>
          <ac:spMkLst>
            <pc:docMk/>
            <pc:sldMk cId="4284402451" sldId="258"/>
            <ac:spMk id="21" creationId="{0FD6FD23-8421-FD3B-A1E1-54831E0912B4}"/>
          </ac:spMkLst>
        </pc:spChg>
        <pc:spChg chg="del mod">
          <ac:chgData name="Megha Prasad" userId="91894295fa091147" providerId="LiveId" clId="{3D4D71A7-3397-4D4D-8305-A78917513E41}" dt="2024-01-10T12:57:12.488" v="689"/>
          <ac:spMkLst>
            <pc:docMk/>
            <pc:sldMk cId="4284402451" sldId="258"/>
            <ac:spMk id="23" creationId="{D4A9CE9A-FF1A-25F6-B9FD-E3247399D06B}"/>
          </ac:spMkLst>
        </pc:spChg>
        <pc:spChg chg="del mod">
          <ac:chgData name="Megha Prasad" userId="91894295fa091147" providerId="LiveId" clId="{3D4D71A7-3397-4D4D-8305-A78917513E41}" dt="2024-01-10T12:57:12.488" v="689"/>
          <ac:spMkLst>
            <pc:docMk/>
            <pc:sldMk cId="4284402451" sldId="258"/>
            <ac:spMk id="24" creationId="{4F2E0647-D305-91EC-DBEC-E153EAE18A89}"/>
          </ac:spMkLst>
        </pc:spChg>
        <pc:spChg chg="add del">
          <ac:chgData name="Megha Prasad" userId="91894295fa091147" providerId="LiveId" clId="{3D4D71A7-3397-4D4D-8305-A78917513E41}" dt="2024-01-10T12:57:02.930" v="688" actId="11529"/>
          <ac:spMkLst>
            <pc:docMk/>
            <pc:sldMk cId="4284402451" sldId="258"/>
            <ac:spMk id="25" creationId="{6583B285-CBD6-490D-BF39-C109FC709441}"/>
          </ac:spMkLst>
        </pc:spChg>
        <pc:spChg chg="del mod">
          <ac:chgData name="Megha Prasad" userId="91894295fa091147" providerId="LiveId" clId="{3D4D71A7-3397-4D4D-8305-A78917513E41}" dt="2024-01-10T12:58:49.133" v="693"/>
          <ac:spMkLst>
            <pc:docMk/>
            <pc:sldMk cId="4284402451" sldId="258"/>
            <ac:spMk id="26" creationId="{C528D2AA-AB47-4AA2-C531-DC060D827BB0}"/>
          </ac:spMkLst>
        </pc:spChg>
        <pc:spChg chg="add del">
          <ac:chgData name="Megha Prasad" userId="91894295fa091147" providerId="LiveId" clId="{3D4D71A7-3397-4D4D-8305-A78917513E41}" dt="2024-01-10T12:57:37.073" v="691" actId="11529"/>
          <ac:spMkLst>
            <pc:docMk/>
            <pc:sldMk cId="4284402451" sldId="258"/>
            <ac:spMk id="27" creationId="{FA1B0AC2-2E7C-C165-3B79-E201F960E342}"/>
          </ac:spMkLst>
        </pc:spChg>
        <pc:spChg chg="add del">
          <ac:chgData name="Megha Prasad" userId="91894295fa091147" providerId="LiveId" clId="{3D4D71A7-3397-4D4D-8305-A78917513E41}" dt="2024-01-10T12:58:49.133" v="693"/>
          <ac:spMkLst>
            <pc:docMk/>
            <pc:sldMk cId="4284402451" sldId="258"/>
            <ac:spMk id="28" creationId="{FF84BA04-113C-3313-E05D-2612E8C7D43C}"/>
          </ac:spMkLst>
        </pc:spChg>
        <pc:grpChg chg="add del mod">
          <ac:chgData name="Megha Prasad" userId="91894295fa091147" providerId="LiveId" clId="{3D4D71A7-3397-4D4D-8305-A78917513E41}" dt="2024-01-10T12:54:54.001" v="671" actId="478"/>
          <ac:grpSpMkLst>
            <pc:docMk/>
            <pc:sldMk cId="4284402451" sldId="258"/>
            <ac:grpSpMk id="5" creationId="{54543B35-C6F8-BA70-FAA5-9316E8B5325E}"/>
          </ac:grpSpMkLst>
        </pc:grpChg>
        <pc:grpChg chg="mod">
          <ac:chgData name="Megha Prasad" userId="91894295fa091147" providerId="LiveId" clId="{3D4D71A7-3397-4D4D-8305-A78917513E41}" dt="2024-01-10T12:50:25.778" v="635" actId="27803"/>
          <ac:grpSpMkLst>
            <pc:docMk/>
            <pc:sldMk cId="4284402451" sldId="258"/>
            <ac:grpSpMk id="11" creationId="{034CBF60-7612-F710-A18C-5E3105F0945E}"/>
          </ac:grpSpMkLst>
        </pc:grpChg>
        <pc:grpChg chg="add del mod">
          <ac:chgData name="Megha Prasad" userId="91894295fa091147" providerId="LiveId" clId="{3D4D71A7-3397-4D4D-8305-A78917513E41}" dt="2024-01-10T12:56:04.140" v="682" actId="27803"/>
          <ac:grpSpMkLst>
            <pc:docMk/>
            <pc:sldMk cId="4284402451" sldId="258"/>
            <ac:grpSpMk id="19" creationId="{165A95E2-C94C-EA09-14E9-D055C8ADD9E2}"/>
          </ac:grpSpMkLst>
        </pc:grpChg>
        <pc:grpChg chg="del mod">
          <ac:chgData name="Megha Prasad" userId="91894295fa091147" providerId="LiveId" clId="{3D4D71A7-3397-4D4D-8305-A78917513E41}" dt="2024-01-10T12:56:08.042" v="683" actId="27803"/>
          <ac:grpSpMkLst>
            <pc:docMk/>
            <pc:sldMk cId="4284402451" sldId="258"/>
            <ac:grpSpMk id="22" creationId="{F37ED040-B77B-7F86-CF50-87E76447B633}"/>
          </ac:grpSpMkLst>
        </pc:grpChg>
        <pc:graphicFrameChg chg="add del mod modGraphic">
          <ac:chgData name="Megha Prasad" userId="91894295fa091147" providerId="LiveId" clId="{3D4D71A7-3397-4D4D-8305-A78917513E41}" dt="2024-01-12T01:35:47.716" v="1842" actId="478"/>
          <ac:graphicFrameMkLst>
            <pc:docMk/>
            <pc:sldMk cId="4284402451" sldId="258"/>
            <ac:graphicFrameMk id="2" creationId="{0355B181-993B-836A-DA69-14FCD7D3D0FA}"/>
          </ac:graphicFrameMkLst>
        </pc:graphicFrameChg>
        <pc:graphicFrameChg chg="add del mod ord modGraphic">
          <ac:chgData name="Megha Prasad" userId="91894295fa091147" providerId="LiveId" clId="{3D4D71A7-3397-4D4D-8305-A78917513E41}" dt="2024-01-12T02:16:19.458" v="2217"/>
          <ac:graphicFrameMkLst>
            <pc:docMk/>
            <pc:sldMk cId="4284402451" sldId="258"/>
            <ac:graphicFrameMk id="5" creationId="{A30F2DA6-70F1-351D-E87F-E71CA7FBB2BD}"/>
          </ac:graphicFrameMkLst>
        </pc:graphicFrameChg>
        <pc:graphicFrameChg chg="add del mod modGraphic">
          <ac:chgData name="Megha Prasad" userId="91894295fa091147" providerId="LiveId" clId="{3D4D71A7-3397-4D4D-8305-A78917513E41}" dt="2024-01-12T01:38:03.425" v="1862" actId="478"/>
          <ac:graphicFrameMkLst>
            <pc:docMk/>
            <pc:sldMk cId="4284402451" sldId="258"/>
            <ac:graphicFrameMk id="6" creationId="{0268B4EC-C467-8B56-1E5A-136521428FBF}"/>
          </ac:graphicFrameMkLst>
        </pc:graphicFrameChg>
        <pc:graphicFrameChg chg="add del mod ord modGraphic">
          <ac:chgData name="Megha Prasad" userId="91894295fa091147" providerId="LiveId" clId="{3D4D71A7-3397-4D4D-8305-A78917513E41}" dt="2024-01-12T01:46:53.135" v="1928" actId="478"/>
          <ac:graphicFrameMkLst>
            <pc:docMk/>
            <pc:sldMk cId="4284402451" sldId="258"/>
            <ac:graphicFrameMk id="7" creationId="{0ED264DC-5D5C-75A8-425C-EA421A9200FF}"/>
          </ac:graphicFrameMkLst>
        </pc:graphicFrameChg>
        <pc:graphicFrameChg chg="add del mod modGraphic">
          <ac:chgData name="Megha Prasad" userId="91894295fa091147" providerId="LiveId" clId="{3D4D71A7-3397-4D4D-8305-A78917513E41}" dt="2024-01-12T01:51:52.597" v="1947" actId="478"/>
          <ac:graphicFrameMkLst>
            <pc:docMk/>
            <pc:sldMk cId="4284402451" sldId="258"/>
            <ac:graphicFrameMk id="10" creationId="{8EF278DC-6C65-7F43-AB1B-A8D7F37C91C4}"/>
          </ac:graphicFrameMkLst>
        </pc:graphicFrameChg>
        <pc:graphicFrameChg chg="add del mod modGraphic">
          <ac:chgData name="Megha Prasad" userId="91894295fa091147" providerId="LiveId" clId="{3D4D71A7-3397-4D4D-8305-A78917513E41}" dt="2024-01-12T01:52:27.466" v="1954" actId="478"/>
          <ac:graphicFrameMkLst>
            <pc:docMk/>
            <pc:sldMk cId="4284402451" sldId="258"/>
            <ac:graphicFrameMk id="11" creationId="{233DCEC8-93BE-9420-CDFE-B3A9EF91E330}"/>
          </ac:graphicFrameMkLst>
        </pc:graphicFrameChg>
        <pc:graphicFrameChg chg="add del mod modGraphic">
          <ac:chgData name="Megha Prasad" userId="91894295fa091147" providerId="LiveId" clId="{3D4D71A7-3397-4D4D-8305-A78917513E41}" dt="2024-01-12T01:53:17.268" v="1963" actId="478"/>
          <ac:graphicFrameMkLst>
            <pc:docMk/>
            <pc:sldMk cId="4284402451" sldId="258"/>
            <ac:graphicFrameMk id="12" creationId="{0B2D4BC1-A06E-3358-A97D-CA15E7496B0E}"/>
          </ac:graphicFrameMkLst>
        </pc:graphicFrameChg>
        <pc:graphicFrameChg chg="add mod ord modGraphic">
          <ac:chgData name="Megha Prasad" userId="91894295fa091147" providerId="LiveId" clId="{3D4D71A7-3397-4D4D-8305-A78917513E41}" dt="2024-01-12T02:16:36.001" v="2218" actId="14100"/>
          <ac:graphicFrameMkLst>
            <pc:docMk/>
            <pc:sldMk cId="4284402451" sldId="258"/>
            <ac:graphicFrameMk id="17" creationId="{A793DC58-FE42-8FA1-1B01-C4C768AB2C52}"/>
          </ac:graphicFrameMkLst>
        </pc:graphicFrameChg>
        <pc:graphicFrameChg chg="add mod modGraphic">
          <ac:chgData name="Megha Prasad" userId="91894295fa091147" providerId="LiveId" clId="{3D4D71A7-3397-4D4D-8305-A78917513E41}" dt="2024-01-12T02:09:51.434" v="2176" actId="1076"/>
          <ac:graphicFrameMkLst>
            <pc:docMk/>
            <pc:sldMk cId="4284402451" sldId="258"/>
            <ac:graphicFrameMk id="18" creationId="{675D86CC-245F-3218-E14A-1C8398A4B90C}"/>
          </ac:graphicFrameMkLst>
        </pc:graphicFrameChg>
        <pc:graphicFrameChg chg="add mod modGraphic">
          <ac:chgData name="Megha Prasad" userId="91894295fa091147" providerId="LiveId" clId="{3D4D71A7-3397-4D4D-8305-A78917513E41}" dt="2024-01-12T02:09:57.211" v="2178" actId="1076"/>
          <ac:graphicFrameMkLst>
            <pc:docMk/>
            <pc:sldMk cId="4284402451" sldId="258"/>
            <ac:graphicFrameMk id="19" creationId="{5041B023-80AA-4D25-EA77-9EA2ABAB5DEC}"/>
          </ac:graphicFrameMkLst>
        </pc:graphicFrameChg>
        <pc:graphicFrameChg chg="add del mod modGraphic">
          <ac:chgData name="Megha Prasad" userId="91894295fa091147" providerId="LiveId" clId="{3D4D71A7-3397-4D4D-8305-A78917513E41}" dt="2024-01-12T02:09:35.429" v="2171" actId="478"/>
          <ac:graphicFrameMkLst>
            <pc:docMk/>
            <pc:sldMk cId="4284402451" sldId="258"/>
            <ac:graphicFrameMk id="20" creationId="{A546A2A6-2D7C-DB80-C766-4534365C5B0B}"/>
          </ac:graphicFrameMkLst>
        </pc:graphicFrameChg>
        <pc:graphicFrameChg chg="add mod modGraphic">
          <ac:chgData name="Megha Prasad" userId="91894295fa091147" providerId="LiveId" clId="{3D4D71A7-3397-4D4D-8305-A78917513E41}" dt="2024-01-12T02:18:17.104" v="2225" actId="1076"/>
          <ac:graphicFrameMkLst>
            <pc:docMk/>
            <pc:sldMk cId="4284402451" sldId="258"/>
            <ac:graphicFrameMk id="21" creationId="{ADDBDF9F-FE74-2CE2-02DC-DA598037A2E7}"/>
          </ac:graphicFrameMkLst>
        </pc:graphicFrameChg>
        <pc:graphicFrameChg chg="add mod modGraphic">
          <ac:chgData name="Megha Prasad" userId="91894295fa091147" providerId="LiveId" clId="{3D4D71A7-3397-4D4D-8305-A78917513E41}" dt="2024-01-12T02:18:29.266" v="2226" actId="1076"/>
          <ac:graphicFrameMkLst>
            <pc:docMk/>
            <pc:sldMk cId="4284402451" sldId="258"/>
            <ac:graphicFrameMk id="22" creationId="{43FC3EFB-2C24-C1DE-05D0-E2C9587E5858}"/>
          </ac:graphicFrameMkLst>
        </pc:graphicFrameChg>
        <pc:picChg chg="add del mod">
          <ac:chgData name="Megha Prasad" userId="91894295fa091147" providerId="LiveId" clId="{3D4D71A7-3397-4D4D-8305-A78917513E41}" dt="2024-01-10T12:43:18.163" v="606" actId="27803"/>
          <ac:picMkLst>
            <pc:docMk/>
            <pc:sldMk cId="4284402451" sldId="258"/>
            <ac:picMk id="3" creationId="{5B722DB1-1209-AAF4-462C-4AF9A5AE951A}"/>
          </ac:picMkLst>
        </pc:picChg>
        <pc:picChg chg="add del mod modCrop">
          <ac:chgData name="Megha Prasad" userId="91894295fa091147" providerId="LiveId" clId="{3D4D71A7-3397-4D4D-8305-A78917513E41}" dt="2024-01-10T13:11:48.836" v="811" actId="478"/>
          <ac:picMkLst>
            <pc:docMk/>
            <pc:sldMk cId="4284402451" sldId="258"/>
            <ac:picMk id="4" creationId="{087EC8DC-1EC4-D29A-A879-775ED585F564}"/>
          </ac:picMkLst>
        </pc:picChg>
        <pc:picChg chg="add del mod ord">
          <ac:chgData name="Megha Prasad" userId="91894295fa091147" providerId="LiveId" clId="{3D4D71A7-3397-4D4D-8305-A78917513E41}" dt="2024-01-12T01:38:17.209" v="1864" actId="478"/>
          <ac:picMkLst>
            <pc:docMk/>
            <pc:sldMk cId="4284402451" sldId="258"/>
            <ac:picMk id="4" creationId="{33AFD10A-2847-A5A9-934D-12F6BA5BE119}"/>
          </ac:picMkLst>
        </pc:picChg>
        <pc:picChg chg="add del mod modCrop">
          <ac:chgData name="Megha Prasad" userId="91894295fa091147" providerId="LiveId" clId="{3D4D71A7-3397-4D4D-8305-A78917513E41}" dt="2024-01-11T06:10:58.202" v="1780" actId="478"/>
          <ac:picMkLst>
            <pc:docMk/>
            <pc:sldMk cId="4284402451" sldId="258"/>
            <ac:picMk id="6" creationId="{87AB7F5C-42D5-3247-F2C3-F5543E6EBF1D}"/>
          </ac:picMkLst>
        </pc:picChg>
        <pc:picChg chg="add del mod">
          <ac:chgData name="Megha Prasad" userId="91894295fa091147" providerId="LiveId" clId="{3D4D71A7-3397-4D4D-8305-A78917513E41}" dt="2024-01-10T12:54:18.071" v="658" actId="14100"/>
          <ac:picMkLst>
            <pc:docMk/>
            <pc:sldMk cId="4284402451" sldId="258"/>
            <ac:picMk id="10" creationId="{B5A54CEC-234A-5AA8-9142-B5E54EA7D6BF}"/>
          </ac:picMkLst>
        </pc:picChg>
        <pc:picChg chg="add del mod modCrop">
          <ac:chgData name="Megha Prasad" userId="91894295fa091147" providerId="LiveId" clId="{3D4D71A7-3397-4D4D-8305-A78917513E41}" dt="2024-01-12T01:57:10.302" v="1979" actId="478"/>
          <ac:picMkLst>
            <pc:docMk/>
            <pc:sldMk cId="4284402451" sldId="258"/>
            <ac:picMk id="14" creationId="{CB833B9D-034E-DCFB-141C-319C97CC81D5}"/>
          </ac:picMkLst>
        </pc:picChg>
        <pc:picChg chg="del">
          <ac:chgData name="Megha Prasad" userId="91894295fa091147" providerId="LiveId" clId="{3D4D71A7-3397-4D4D-8305-A78917513E41}" dt="2024-01-10T12:34:54.822" v="581" actId="478"/>
          <ac:picMkLst>
            <pc:docMk/>
            <pc:sldMk cId="4284402451" sldId="258"/>
            <ac:picMk id="16" creationId="{0C6BCFDD-AF9F-68D4-3171-565F03150B71}"/>
          </ac:picMkLst>
        </pc:picChg>
        <pc:picChg chg="add del mod">
          <ac:chgData name="Megha Prasad" userId="91894295fa091147" providerId="LiveId" clId="{3D4D71A7-3397-4D4D-8305-A78917513E41}" dt="2024-01-12T02:11:58.673" v="2192" actId="478"/>
          <ac:picMkLst>
            <pc:docMk/>
            <pc:sldMk cId="4284402451" sldId="258"/>
            <ac:picMk id="16" creationId="{A287FA16-4AAE-D1C6-C154-35F7A90A706E}"/>
          </ac:picMkLst>
        </pc:picChg>
        <pc:picChg chg="add del mod">
          <ac:chgData name="Megha Prasad" userId="91894295fa091147" providerId="LiveId" clId="{3D4D71A7-3397-4D4D-8305-A78917513E41}" dt="2024-01-10T12:56:08.042" v="683" actId="27803"/>
          <ac:picMkLst>
            <pc:docMk/>
            <pc:sldMk cId="4284402451" sldId="258"/>
            <ac:picMk id="18" creationId="{F9554DA0-F15C-F4FF-D78E-111D5BC9E5B5}"/>
          </ac:picMkLst>
        </pc:picChg>
      </pc:sldChg>
      <pc:sldChg chg="addSp delSp modSp new del mod ord modClrScheme modAnim chgLayout">
        <pc:chgData name="Megha Prasad" userId="91894295fa091147" providerId="LiveId" clId="{3D4D71A7-3397-4D4D-8305-A78917513E41}" dt="2024-01-10T11:48:34.718" v="366" actId="2696"/>
        <pc:sldMkLst>
          <pc:docMk/>
          <pc:sldMk cId="2295015714" sldId="259"/>
        </pc:sldMkLst>
        <pc:spChg chg="del">
          <ac:chgData name="Megha Prasad" userId="91894295fa091147" providerId="LiveId" clId="{3D4D71A7-3397-4D4D-8305-A78917513E41}" dt="2024-01-10T11:08:12.976" v="74" actId="700"/>
          <ac:spMkLst>
            <pc:docMk/>
            <pc:sldMk cId="2295015714" sldId="259"/>
            <ac:spMk id="2" creationId="{D216486B-77DC-6828-D0A9-00E94D5FCC58}"/>
          </ac:spMkLst>
        </pc:spChg>
        <pc:spChg chg="del">
          <ac:chgData name="Megha Prasad" userId="91894295fa091147" providerId="LiveId" clId="{3D4D71A7-3397-4D4D-8305-A78917513E41}" dt="2024-01-10T11:08:12.976" v="74" actId="700"/>
          <ac:spMkLst>
            <pc:docMk/>
            <pc:sldMk cId="2295015714" sldId="259"/>
            <ac:spMk id="3" creationId="{2BDE4312-58A9-7270-ED6D-EDDDA91F4C19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9" creationId="{D206688D-A9A5-55AB-A340-3F120EC83DD6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0" creationId="{E6A28A58-7605-A8E8-E786-258003184892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1" creationId="{C709E72A-9B5C-E1F0-BD08-EAB65AE640EB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2" creationId="{953C7E30-A3C0-5881-6B4A-12CC3E84A2C2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3" creationId="{8DC53870-A5A9-D1DA-DEB3-6A182B4DB431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4" creationId="{E31A6A72-6EC1-BF0B-A17D-67A252971C86}"/>
          </ac:spMkLst>
        </pc:spChg>
        <pc:spChg chg="del mod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5" creationId="{9649DB61-FFA0-525E-333A-2BE1819DACB3}"/>
          </ac:spMkLst>
        </pc:spChg>
        <pc:spChg chg="add del">
          <ac:chgData name="Megha Prasad" userId="91894295fa091147" providerId="LiveId" clId="{3D4D71A7-3397-4D4D-8305-A78917513E41}" dt="2024-01-10T11:22:20.568" v="96"/>
          <ac:spMkLst>
            <pc:docMk/>
            <pc:sldMk cId="2295015714" sldId="259"/>
            <ac:spMk id="16" creationId="{977F3CD1-2BEF-DD46-BAF6-C9EA48B44B9E}"/>
          </ac:spMkLst>
        </pc:spChg>
        <pc:spChg chg="add del mod">
          <ac:chgData name="Megha Prasad" userId="91894295fa091147" providerId="LiveId" clId="{3D4D71A7-3397-4D4D-8305-A78917513E41}" dt="2024-01-10T11:30:52.794" v="232"/>
          <ac:spMkLst>
            <pc:docMk/>
            <pc:sldMk cId="2295015714" sldId="259"/>
            <ac:spMk id="17" creationId="{8F57B2EA-D0F8-04F7-603A-B6A1243C22F0}"/>
          </ac:spMkLst>
        </pc:spChg>
        <pc:spChg chg="add del mod">
          <ac:chgData name="Megha Prasad" userId="91894295fa091147" providerId="LiveId" clId="{3D4D71A7-3397-4D4D-8305-A78917513E41}" dt="2024-01-10T11:30:23.500" v="219" actId="571"/>
          <ac:spMkLst>
            <pc:docMk/>
            <pc:sldMk cId="2295015714" sldId="259"/>
            <ac:spMk id="21" creationId="{F599915D-9289-5EC8-C9AD-863E1311DF4D}"/>
          </ac:spMkLst>
        </pc:spChg>
        <pc:spChg chg="add mod">
          <ac:chgData name="Megha Prasad" userId="91894295fa091147" providerId="LiveId" clId="{3D4D71A7-3397-4D4D-8305-A78917513E41}" dt="2024-01-10T11:30:20.366" v="215" actId="571"/>
          <ac:spMkLst>
            <pc:docMk/>
            <pc:sldMk cId="2295015714" sldId="259"/>
            <ac:spMk id="23" creationId="{F3FD73DE-2E29-EE0A-3742-1BC9690C1441}"/>
          </ac:spMkLst>
        </pc:spChg>
        <pc:grpChg chg="del mod">
          <ac:chgData name="Megha Prasad" userId="91894295fa091147" providerId="LiveId" clId="{3D4D71A7-3397-4D4D-8305-A78917513E41}" dt="2024-01-10T11:20:47.658" v="94" actId="27803"/>
          <ac:grpSpMkLst>
            <pc:docMk/>
            <pc:sldMk cId="2295015714" sldId="259"/>
            <ac:grpSpMk id="8" creationId="{F114C4F4-A7F9-AF1C-1DAF-1E0433C63E52}"/>
          </ac:grpSpMkLst>
        </pc:grpChg>
        <pc:picChg chg="add del mod">
          <ac:chgData name="Megha Prasad" userId="91894295fa091147" providerId="LiveId" clId="{3D4D71A7-3397-4D4D-8305-A78917513E41}" dt="2024-01-10T11:19:59.412" v="87" actId="478"/>
          <ac:picMkLst>
            <pc:docMk/>
            <pc:sldMk cId="2295015714" sldId="259"/>
            <ac:picMk id="5" creationId="{D7CE4351-9F86-43DB-212B-2572D07610B9}"/>
          </ac:picMkLst>
        </pc:picChg>
        <pc:picChg chg="add del mod">
          <ac:chgData name="Megha Prasad" userId="91894295fa091147" providerId="LiveId" clId="{3D4D71A7-3397-4D4D-8305-A78917513E41}" dt="2024-01-10T11:20:47.658" v="94" actId="27803"/>
          <ac:picMkLst>
            <pc:docMk/>
            <pc:sldMk cId="2295015714" sldId="259"/>
            <ac:picMk id="7" creationId="{110735D7-0158-2F7C-2C00-2A2430811718}"/>
          </ac:picMkLst>
        </pc:picChg>
        <pc:picChg chg="add del mod">
          <ac:chgData name="Megha Prasad" userId="91894295fa091147" providerId="LiveId" clId="{3D4D71A7-3397-4D4D-8305-A78917513E41}" dt="2024-01-10T11:30:52.794" v="232"/>
          <ac:picMkLst>
            <pc:docMk/>
            <pc:sldMk cId="2295015714" sldId="259"/>
            <ac:picMk id="19" creationId="{166DA2D7-D6CC-4C2E-B55F-0D8D9ED69114}"/>
          </ac:picMkLst>
        </pc:picChg>
        <pc:picChg chg="mod">
          <ac:chgData name="Megha Prasad" userId="91894295fa091147" providerId="LiveId" clId="{3D4D71A7-3397-4D4D-8305-A78917513E41}" dt="2024-01-10T11:27:10.864" v="179"/>
          <ac:picMkLst>
            <pc:docMk/>
            <pc:sldMk cId="2295015714" sldId="259"/>
            <ac:picMk id="20" creationId="{7B1D7188-D4C0-B9D0-EA95-3462C967DB23}"/>
          </ac:picMkLst>
        </pc:picChg>
        <pc:picChg chg="add del mod">
          <ac:chgData name="Megha Prasad" userId="91894295fa091147" providerId="LiveId" clId="{3D4D71A7-3397-4D4D-8305-A78917513E41}" dt="2024-01-10T11:30:23.500" v="219" actId="571"/>
          <ac:picMkLst>
            <pc:docMk/>
            <pc:sldMk cId="2295015714" sldId="259"/>
            <ac:picMk id="22" creationId="{8DE405A3-1FB9-B97C-F2E3-527A9AB48F72}"/>
          </ac:picMkLst>
        </pc:picChg>
        <pc:picChg chg="mod">
          <ac:chgData name="Megha Prasad" userId="91894295fa091147" providerId="LiveId" clId="{3D4D71A7-3397-4D4D-8305-A78917513E41}" dt="2024-01-10T11:33:31.726" v="255" actId="2085"/>
          <ac:picMkLst>
            <pc:docMk/>
            <pc:sldMk cId="2295015714" sldId="259"/>
            <ac:picMk id="24" creationId="{39D2D0A4-312B-8A4E-E006-0C4FB6477B2A}"/>
          </ac:picMkLst>
        </pc:picChg>
      </pc:sldChg>
      <pc:sldChg chg="addSp delSp modSp add del mod delAnim modAnim chgLayout">
        <pc:chgData name="Megha Prasad" userId="91894295fa091147" providerId="LiveId" clId="{3D4D71A7-3397-4D4D-8305-A78917513E41}" dt="2024-01-11T01:10:28.866" v="1217" actId="47"/>
        <pc:sldMkLst>
          <pc:docMk/>
          <pc:sldMk cId="3041827012" sldId="259"/>
        </pc:sldMkLst>
        <pc:spChg chg="del">
          <ac:chgData name="Megha Prasad" userId="91894295fa091147" providerId="LiveId" clId="{3D4D71A7-3397-4D4D-8305-A78917513E41}" dt="2024-01-10T13:06:36.240" v="760" actId="478"/>
          <ac:spMkLst>
            <pc:docMk/>
            <pc:sldMk cId="3041827012" sldId="259"/>
            <ac:spMk id="2" creationId="{70AF5032-C8F0-028F-2226-3F028C03B183}"/>
          </ac:spMkLst>
        </pc:spChg>
        <pc:spChg chg="del mod">
          <ac:chgData name="Megha Prasad" userId="91894295fa091147" providerId="LiveId" clId="{3D4D71A7-3397-4D4D-8305-A78917513E41}" dt="2024-01-10T13:08:46.470" v="775"/>
          <ac:spMkLst>
            <pc:docMk/>
            <pc:sldMk cId="3041827012" sldId="259"/>
            <ac:spMk id="7" creationId="{6F9897B5-D405-1005-CBC0-A2C18AA20306}"/>
          </ac:spMkLst>
        </pc:spChg>
        <pc:spChg chg="del mod">
          <ac:chgData name="Megha Prasad" userId="91894295fa091147" providerId="LiveId" clId="{3D4D71A7-3397-4D4D-8305-A78917513E41}" dt="2024-01-10T13:07:49.945" v="773" actId="478"/>
          <ac:spMkLst>
            <pc:docMk/>
            <pc:sldMk cId="3041827012" sldId="259"/>
            <ac:spMk id="8" creationId="{727744F4-3A01-FAD1-17C0-DE9D943DA7C8}"/>
          </ac:spMkLst>
        </pc:spChg>
        <pc:spChg chg="add del">
          <ac:chgData name="Megha Prasad" userId="91894295fa091147" providerId="LiveId" clId="{3D4D71A7-3397-4D4D-8305-A78917513E41}" dt="2024-01-10T13:08:46.470" v="775"/>
          <ac:spMkLst>
            <pc:docMk/>
            <pc:sldMk cId="3041827012" sldId="259"/>
            <ac:spMk id="9" creationId="{8B254B8B-683C-A90F-1D4A-DFC3E4FB37FD}"/>
          </ac:spMkLst>
        </pc:spChg>
        <pc:spChg chg="mod">
          <ac:chgData name="Megha Prasad" userId="91894295fa091147" providerId="LiveId" clId="{3D4D71A7-3397-4D4D-8305-A78917513E41}" dt="2024-01-11T00:20:04.446" v="1099" actId="14100"/>
          <ac:spMkLst>
            <pc:docMk/>
            <pc:sldMk cId="3041827012" sldId="259"/>
            <ac:spMk id="10" creationId="{3B57FAD2-B92E-2464-ED2D-E8C27AB76855}"/>
          </ac:spMkLst>
        </pc:spChg>
        <pc:grpChg chg="del mod">
          <ac:chgData name="Megha Prasad" userId="91894295fa091147" providerId="LiveId" clId="{3D4D71A7-3397-4D4D-8305-A78917513E41}" dt="2024-01-10T13:07:43.812" v="772" actId="27803"/>
          <ac:grpSpMkLst>
            <pc:docMk/>
            <pc:sldMk cId="3041827012" sldId="259"/>
            <ac:grpSpMk id="6" creationId="{A358FC19-678C-AA26-2024-AC60040A2929}"/>
          </ac:grpSpMkLst>
        </pc:grpChg>
        <pc:picChg chg="del">
          <ac:chgData name="Megha Prasad" userId="91894295fa091147" providerId="LiveId" clId="{3D4D71A7-3397-4D4D-8305-A78917513E41}" dt="2024-01-10T13:05:59.850" v="757" actId="478"/>
          <ac:picMkLst>
            <pc:docMk/>
            <pc:sldMk cId="3041827012" sldId="259"/>
            <ac:picMk id="4" creationId="{087EC8DC-1EC4-D29A-A879-775ED585F564}"/>
          </ac:picMkLst>
        </pc:picChg>
        <pc:picChg chg="add del mod">
          <ac:chgData name="Megha Prasad" userId="91894295fa091147" providerId="LiveId" clId="{3D4D71A7-3397-4D4D-8305-A78917513E41}" dt="2024-01-10T13:07:43.812" v="772" actId="27803"/>
          <ac:picMkLst>
            <pc:docMk/>
            <pc:sldMk cId="3041827012" sldId="259"/>
            <ac:picMk id="5" creationId="{F4836DDD-4C4A-FC3A-EBFC-2E016D873A0F}"/>
          </ac:picMkLst>
        </pc:picChg>
        <pc:picChg chg="add mod modCrop">
          <ac:chgData name="Megha Prasad" userId="91894295fa091147" providerId="LiveId" clId="{3D4D71A7-3397-4D4D-8305-A78917513E41}" dt="2024-01-11T00:10:15.496" v="1055" actId="1076"/>
          <ac:picMkLst>
            <pc:docMk/>
            <pc:sldMk cId="3041827012" sldId="259"/>
            <ac:picMk id="12" creationId="{01B37689-DE83-D38C-10C9-81E5825DFEC7}"/>
          </ac:picMkLst>
        </pc:picChg>
        <pc:picChg chg="add mod">
          <ac:chgData name="Megha Prasad" userId="91894295fa091147" providerId="LiveId" clId="{3D4D71A7-3397-4D4D-8305-A78917513E41}" dt="2024-01-11T00:20:04.446" v="1099" actId="14100"/>
          <ac:picMkLst>
            <pc:docMk/>
            <pc:sldMk cId="3041827012" sldId="259"/>
            <ac:picMk id="2050" creationId="{2664EC01-1A58-2481-A21B-2C3523350392}"/>
          </ac:picMkLst>
        </pc:picChg>
      </pc:sldChg>
      <pc:sldChg chg="add del">
        <pc:chgData name="Megha Prasad" userId="91894295fa091147" providerId="LiveId" clId="{3D4D71A7-3397-4D4D-8305-A78917513E41}" dt="2024-01-10T12:54:14.438" v="651" actId="2890"/>
        <pc:sldMkLst>
          <pc:docMk/>
          <pc:sldMk cId="3090334605" sldId="259"/>
        </pc:sldMkLst>
      </pc:sldChg>
      <pc:sldChg chg="addSp delSp modSp add del mod delAnim modAnim">
        <pc:chgData name="Megha Prasad" userId="91894295fa091147" providerId="LiveId" clId="{3D4D71A7-3397-4D4D-8305-A78917513E41}" dt="2024-01-11T04:40:41.986" v="1488" actId="47"/>
        <pc:sldMkLst>
          <pc:docMk/>
          <pc:sldMk cId="2023010917" sldId="260"/>
        </pc:sldMkLst>
        <pc:spChg chg="mod">
          <ac:chgData name="Megha Prasad" userId="91894295fa091147" providerId="LiveId" clId="{3D4D71A7-3397-4D4D-8305-A78917513E41}" dt="2024-01-11T01:08:46.653" v="1208" actId="207"/>
          <ac:spMkLst>
            <pc:docMk/>
            <pc:sldMk cId="2023010917" sldId="260"/>
            <ac:spMk id="2" creationId="{70AF5032-C8F0-028F-2226-3F028C03B183}"/>
          </ac:spMkLst>
        </pc:spChg>
        <pc:spChg chg="add mod">
          <ac:chgData name="Megha Prasad" userId="91894295fa091147" providerId="LiveId" clId="{3D4D71A7-3397-4D4D-8305-A78917513E41}" dt="2024-01-11T04:24:30.753" v="1241" actId="1076"/>
          <ac:spMkLst>
            <pc:docMk/>
            <pc:sldMk cId="2023010917" sldId="260"/>
            <ac:spMk id="9" creationId="{401EB3A4-7141-1523-6AE5-E6C41D39B76C}"/>
          </ac:spMkLst>
        </pc:spChg>
        <pc:picChg chg="add del mod">
          <ac:chgData name="Megha Prasad" userId="91894295fa091147" providerId="LiveId" clId="{3D4D71A7-3397-4D4D-8305-A78917513E41}" dt="2024-01-11T00:15:49.796" v="1076" actId="478"/>
          <ac:picMkLst>
            <pc:docMk/>
            <pc:sldMk cId="2023010917" sldId="260"/>
            <ac:picMk id="4" creationId="{AC1A7235-EAD2-4844-91F9-ACA61096A53A}"/>
          </ac:picMkLst>
        </pc:picChg>
        <pc:picChg chg="add mod">
          <ac:chgData name="Megha Prasad" userId="91894295fa091147" providerId="LiveId" clId="{3D4D71A7-3397-4D4D-8305-A78917513E41}" dt="2024-01-11T00:20:56.858" v="1101"/>
          <ac:picMkLst>
            <pc:docMk/>
            <pc:sldMk cId="2023010917" sldId="260"/>
            <ac:picMk id="5" creationId="{D35B9F17-DF0E-928D-9283-C4EC2093FB9C}"/>
          </ac:picMkLst>
        </pc:picChg>
        <pc:picChg chg="del mod">
          <ac:chgData name="Megha Prasad" userId="91894295fa091147" providerId="LiveId" clId="{3D4D71A7-3397-4D4D-8305-A78917513E41}" dt="2024-01-11T01:00:47.881" v="1188" actId="478"/>
          <ac:picMkLst>
            <pc:docMk/>
            <pc:sldMk cId="2023010917" sldId="260"/>
            <ac:picMk id="6" creationId="{87AB7F5C-42D5-3247-F2C3-F5543E6EBF1D}"/>
          </ac:picMkLst>
        </pc:picChg>
        <pc:picChg chg="add mod">
          <ac:chgData name="Megha Prasad" userId="91894295fa091147" providerId="LiveId" clId="{3D4D71A7-3397-4D4D-8305-A78917513E41}" dt="2024-01-11T01:09:08.912" v="1214" actId="14100"/>
          <ac:picMkLst>
            <pc:docMk/>
            <pc:sldMk cId="2023010917" sldId="260"/>
            <ac:picMk id="8" creationId="{9D8D22F5-BAEB-9E9C-5015-BF3D77C1DCD8}"/>
          </ac:picMkLst>
        </pc:picChg>
        <pc:picChg chg="add mod">
          <ac:chgData name="Megha Prasad" userId="91894295fa091147" providerId="LiveId" clId="{3D4D71A7-3397-4D4D-8305-A78917513E41}" dt="2024-01-11T04:35:31.638" v="1472" actId="1076"/>
          <ac:picMkLst>
            <pc:docMk/>
            <pc:sldMk cId="2023010917" sldId="260"/>
            <ac:picMk id="1026" creationId="{F6755DC7-946A-8B7B-4270-C2C8B03EB4A8}"/>
          </ac:picMkLst>
        </pc:picChg>
        <pc:picChg chg="add mod">
          <ac:chgData name="Megha Prasad" userId="91894295fa091147" providerId="LiveId" clId="{3D4D71A7-3397-4D4D-8305-A78917513E41}" dt="2024-01-11T00:19:19.606" v="1096" actId="14100"/>
          <ac:picMkLst>
            <pc:docMk/>
            <pc:sldMk cId="2023010917" sldId="260"/>
            <ac:picMk id="1028" creationId="{DC2D6D12-AED2-6FC9-46A5-E19B5B297235}"/>
          </ac:picMkLst>
        </pc:picChg>
      </pc:sldChg>
      <pc:sldChg chg="new del">
        <pc:chgData name="Megha Prasad" userId="91894295fa091147" providerId="LiveId" clId="{3D4D71A7-3397-4D4D-8305-A78917513E41}" dt="2024-01-10T11:51:37.202" v="368" actId="47"/>
        <pc:sldMkLst>
          <pc:docMk/>
          <pc:sldMk cId="3536636043" sldId="260"/>
        </pc:sldMkLst>
      </pc:sldChg>
      <pc:sldChg chg="modSp add del mod">
        <pc:chgData name="Megha Prasad" userId="91894295fa091147" providerId="LiveId" clId="{3D4D71A7-3397-4D4D-8305-A78917513E41}" dt="2024-01-11T00:10:23.737" v="1057" actId="47"/>
        <pc:sldMkLst>
          <pc:docMk/>
          <pc:sldMk cId="4156488703" sldId="260"/>
        </pc:sldMkLst>
        <pc:picChg chg="mod">
          <ac:chgData name="Megha Prasad" userId="91894295fa091147" providerId="LiveId" clId="{3D4D71A7-3397-4D4D-8305-A78917513E41}" dt="2024-01-10T13:24:32.164" v="963" actId="1076"/>
          <ac:picMkLst>
            <pc:docMk/>
            <pc:sldMk cId="4156488703" sldId="260"/>
            <ac:picMk id="6" creationId="{87AB7F5C-42D5-3247-F2C3-F5543E6EBF1D}"/>
          </ac:picMkLst>
        </pc:picChg>
      </pc:sldChg>
      <pc:sldChg chg="addSp delSp modSp add del mod delAnim">
        <pc:chgData name="Megha Prasad" userId="91894295fa091147" providerId="LiveId" clId="{3D4D71A7-3397-4D4D-8305-A78917513E41}" dt="2024-01-11T01:10:31.044" v="1218" actId="47"/>
        <pc:sldMkLst>
          <pc:docMk/>
          <pc:sldMk cId="1503171970" sldId="261"/>
        </pc:sldMkLst>
        <pc:picChg chg="del">
          <ac:chgData name="Megha Prasad" userId="91894295fa091147" providerId="LiveId" clId="{3D4D71A7-3397-4D4D-8305-A78917513E41}" dt="2024-01-11T00:21:04.592" v="1103" actId="478"/>
          <ac:picMkLst>
            <pc:docMk/>
            <pc:sldMk cId="1503171970" sldId="261"/>
            <ac:picMk id="6" creationId="{87AB7F5C-42D5-3247-F2C3-F5543E6EBF1D}"/>
          </ac:picMkLst>
        </pc:picChg>
        <pc:picChg chg="add mod">
          <ac:chgData name="Megha Prasad" userId="91894295fa091147" providerId="LiveId" clId="{3D4D71A7-3397-4D4D-8305-A78917513E41}" dt="2024-01-11T00:21:18.980" v="1108" actId="14100"/>
          <ac:picMkLst>
            <pc:docMk/>
            <pc:sldMk cId="1503171970" sldId="261"/>
            <ac:picMk id="3074" creationId="{53709843-9F65-162E-B153-6EF852D4BF07}"/>
          </ac:picMkLst>
        </pc:picChg>
      </pc:sldChg>
      <pc:sldChg chg="addSp delSp modSp new mod setBg delAnim modAnim">
        <pc:chgData name="Megha Prasad" userId="91894295fa091147" providerId="LiveId" clId="{3D4D71A7-3397-4D4D-8305-A78917513E41}" dt="2024-01-13T01:59:39.597" v="4590" actId="1076"/>
        <pc:sldMkLst>
          <pc:docMk/>
          <pc:sldMk cId="2977987578" sldId="261"/>
        </pc:sldMkLst>
        <pc:spChg chg="add mod ord">
          <ac:chgData name="Megha Prasad" userId="91894295fa091147" providerId="LiveId" clId="{3D4D71A7-3397-4D4D-8305-A78917513E41}" dt="2024-01-13T01:59:39.597" v="4590" actId="1076"/>
          <ac:spMkLst>
            <pc:docMk/>
            <pc:sldMk cId="2977987578" sldId="261"/>
            <ac:spMk id="2" creationId="{7D3967D0-CE6D-D6FB-ED41-D3EBEA7AE1C3}"/>
          </ac:spMkLst>
        </pc:spChg>
        <pc:spChg chg="mod">
          <ac:chgData name="Megha Prasad" userId="91894295fa091147" providerId="LiveId" clId="{3D4D71A7-3397-4D4D-8305-A78917513E41}" dt="2024-01-12T09:16:47.992" v="4467" actId="1076"/>
          <ac:spMkLst>
            <pc:docMk/>
            <pc:sldMk cId="2977987578" sldId="261"/>
            <ac:spMk id="5" creationId="{80C06A25-FE80-2344-32C9-E7E23B9973E5}"/>
          </ac:spMkLst>
        </pc:spChg>
        <pc:spChg chg="del mod">
          <ac:chgData name="Megha Prasad" userId="91894295fa091147" providerId="LiveId" clId="{3D4D71A7-3397-4D4D-8305-A78917513E41}" dt="2024-01-12T04:00:03.667" v="3200" actId="478"/>
          <ac:spMkLst>
            <pc:docMk/>
            <pc:sldMk cId="2977987578" sldId="261"/>
            <ac:spMk id="6" creationId="{2D6AB0FC-1CA6-0DA6-9F5E-2A48A5557277}"/>
          </ac:spMkLst>
        </pc:spChg>
        <pc:spChg chg="add del mod">
          <ac:chgData name="Megha Prasad" userId="91894295fa091147" providerId="LiveId" clId="{3D4D71A7-3397-4D4D-8305-A78917513E41}" dt="2024-01-11T04:29:34.007" v="1391" actId="11529"/>
          <ac:spMkLst>
            <pc:docMk/>
            <pc:sldMk cId="2977987578" sldId="261"/>
            <ac:spMk id="7" creationId="{3A2B929E-D063-66E2-3E54-0CBBB97EB4FA}"/>
          </ac:spMkLst>
        </pc:spChg>
        <pc:spChg chg="add del mod ord">
          <ac:chgData name="Megha Prasad" userId="91894295fa091147" providerId="LiveId" clId="{3D4D71A7-3397-4D4D-8305-A78917513E41}" dt="2024-01-12T09:09:16.777" v="4380" actId="478"/>
          <ac:spMkLst>
            <pc:docMk/>
            <pc:sldMk cId="2977987578" sldId="261"/>
            <ac:spMk id="7" creationId="{673547D2-44DD-5A06-04F2-CF8F2E00F215}"/>
          </ac:spMkLst>
        </pc:spChg>
        <pc:spChg chg="add mod">
          <ac:chgData name="Megha Prasad" userId="91894295fa091147" providerId="LiveId" clId="{3D4D71A7-3397-4D4D-8305-A78917513E41}" dt="2024-01-12T09:25:12.221" v="4567" actId="1076"/>
          <ac:spMkLst>
            <pc:docMk/>
            <pc:sldMk cId="2977987578" sldId="261"/>
            <ac:spMk id="12" creationId="{3E5A7B7B-7315-5A38-D9B5-FE8D265A32E9}"/>
          </ac:spMkLst>
        </pc:spChg>
        <pc:spChg chg="del mod">
          <ac:chgData name="Megha Prasad" userId="91894295fa091147" providerId="LiveId" clId="{3D4D71A7-3397-4D4D-8305-A78917513E41}" dt="2024-01-12T09:14:24.322" v="4441" actId="478"/>
          <ac:spMkLst>
            <pc:docMk/>
            <pc:sldMk cId="2977987578" sldId="261"/>
            <ac:spMk id="13" creationId="{B44F5CB3-4C6A-2F6B-0B6E-6959C6DA4E68}"/>
          </ac:spMkLst>
        </pc:spChg>
        <pc:spChg chg="del mod">
          <ac:chgData name="Megha Prasad" userId="91894295fa091147" providerId="LiveId" clId="{3D4D71A7-3397-4D4D-8305-A78917513E41}" dt="2024-01-12T09:11:37.212" v="4415" actId="478"/>
          <ac:spMkLst>
            <pc:docMk/>
            <pc:sldMk cId="2977987578" sldId="261"/>
            <ac:spMk id="14" creationId="{17B975B1-215A-F77C-E98C-37B3151225B9}"/>
          </ac:spMkLst>
        </pc:spChg>
        <pc:spChg chg="add del mod">
          <ac:chgData name="Megha Prasad" userId="91894295fa091147" providerId="LiveId" clId="{3D4D71A7-3397-4D4D-8305-A78917513E41}" dt="2024-01-11T05:00:47.308" v="1529" actId="478"/>
          <ac:spMkLst>
            <pc:docMk/>
            <pc:sldMk cId="2977987578" sldId="261"/>
            <ac:spMk id="15" creationId="{AFDBE322-8AD5-C5C3-C9E4-78E662DF9232}"/>
          </ac:spMkLst>
        </pc:spChg>
        <pc:spChg chg="del mod">
          <ac:chgData name="Megha Prasad" userId="91894295fa091147" providerId="LiveId" clId="{3D4D71A7-3397-4D4D-8305-A78917513E41}" dt="2024-01-12T09:14:27.534" v="4442" actId="478"/>
          <ac:spMkLst>
            <pc:docMk/>
            <pc:sldMk cId="2977987578" sldId="261"/>
            <ac:spMk id="15" creationId="{B46D30AA-6A80-9F49-B004-97800CABA455}"/>
          </ac:spMkLst>
        </pc:spChg>
        <pc:spChg chg="mod">
          <ac:chgData name="Megha Prasad" userId="91894295fa091147" providerId="LiveId" clId="{3D4D71A7-3397-4D4D-8305-A78917513E41}" dt="2024-01-11T05:01:19.704" v="1534" actId="27803"/>
          <ac:spMkLst>
            <pc:docMk/>
            <pc:sldMk cId="2977987578" sldId="261"/>
            <ac:spMk id="17" creationId="{E050989C-E5C1-5AA8-A22B-25DE5D969C98}"/>
          </ac:spMkLst>
        </pc:spChg>
        <pc:spChg chg="mod">
          <ac:chgData name="Megha Prasad" userId="91894295fa091147" providerId="LiveId" clId="{3D4D71A7-3397-4D4D-8305-A78917513E41}" dt="2024-01-11T05:01:19.704" v="1534" actId="27803"/>
          <ac:spMkLst>
            <pc:docMk/>
            <pc:sldMk cId="2977987578" sldId="261"/>
            <ac:spMk id="18" creationId="{8EF724EE-B177-E3EF-83E7-158C8427C117}"/>
          </ac:spMkLst>
        </pc:spChg>
        <pc:spChg chg="mod">
          <ac:chgData name="Megha Prasad" userId="91894295fa091147" providerId="LiveId" clId="{3D4D71A7-3397-4D4D-8305-A78917513E41}" dt="2024-01-11T05:01:19.704" v="1534" actId="27803"/>
          <ac:spMkLst>
            <pc:docMk/>
            <pc:sldMk cId="2977987578" sldId="261"/>
            <ac:spMk id="19" creationId="{507D2C33-D156-F963-C7F3-7B7A1AFB9C8C}"/>
          </ac:spMkLst>
        </pc:spChg>
        <pc:spChg chg="mod">
          <ac:chgData name="Megha Prasad" userId="91894295fa091147" providerId="LiveId" clId="{3D4D71A7-3397-4D4D-8305-A78917513E41}" dt="2024-01-12T09:13:48.269" v="4430" actId="1076"/>
          <ac:spMkLst>
            <pc:docMk/>
            <pc:sldMk cId="2977987578" sldId="261"/>
            <ac:spMk id="20" creationId="{3EA396BD-8865-0B38-2652-174921729837}"/>
          </ac:spMkLst>
        </pc:spChg>
        <pc:spChg chg="del mod">
          <ac:chgData name="Megha Prasad" userId="91894295fa091147" providerId="LiveId" clId="{3D4D71A7-3397-4D4D-8305-A78917513E41}" dt="2024-01-11T05:36:14.984" v="1767"/>
          <ac:spMkLst>
            <pc:docMk/>
            <pc:sldMk cId="2977987578" sldId="261"/>
            <ac:spMk id="21" creationId="{66C2F6E9-0B09-5135-1849-443CD45F7BDE}"/>
          </ac:spMkLst>
        </pc:spChg>
        <pc:spChg chg="del mod ord">
          <ac:chgData name="Megha Prasad" userId="91894295fa091147" providerId="LiveId" clId="{3D4D71A7-3397-4D4D-8305-A78917513E41}" dt="2024-01-11T05:36:14.984" v="1767"/>
          <ac:spMkLst>
            <pc:docMk/>
            <pc:sldMk cId="2977987578" sldId="261"/>
            <ac:spMk id="22" creationId="{25714FD9-9277-F6FF-057E-3876906569F9}"/>
          </ac:spMkLst>
        </pc:spChg>
        <pc:spChg chg="mod">
          <ac:chgData name="Megha Prasad" userId="91894295fa091147" providerId="LiveId" clId="{3D4D71A7-3397-4D4D-8305-A78917513E41}" dt="2024-01-12T09:13:48.787" v="4431" actId="27803"/>
          <ac:spMkLst>
            <pc:docMk/>
            <pc:sldMk cId="2977987578" sldId="261"/>
            <ac:spMk id="22" creationId="{87F8C9CA-AFC3-266E-AB59-EEB4231CE188}"/>
          </ac:spMkLst>
        </pc:spChg>
        <pc:spChg chg="del mod">
          <ac:chgData name="Megha Prasad" userId="91894295fa091147" providerId="LiveId" clId="{3D4D71A7-3397-4D4D-8305-A78917513E41}" dt="2024-01-11T05:36:14.984" v="1767"/>
          <ac:spMkLst>
            <pc:docMk/>
            <pc:sldMk cId="2977987578" sldId="261"/>
            <ac:spMk id="23" creationId="{04A090BB-751C-832B-4043-9346DE7EE797}"/>
          </ac:spMkLst>
        </pc:spChg>
        <pc:spChg chg="mod">
          <ac:chgData name="Megha Prasad" userId="91894295fa091147" providerId="LiveId" clId="{3D4D71A7-3397-4D4D-8305-A78917513E41}" dt="2024-01-12T09:13:48.787" v="4431" actId="27803"/>
          <ac:spMkLst>
            <pc:docMk/>
            <pc:sldMk cId="2977987578" sldId="261"/>
            <ac:spMk id="23" creationId="{C9976E2A-7198-0B7F-2A6E-FFE9F3C4BE84}"/>
          </ac:spMkLst>
        </pc:spChg>
        <pc:spChg chg="mod">
          <ac:chgData name="Megha Prasad" userId="91894295fa091147" providerId="LiveId" clId="{3D4D71A7-3397-4D4D-8305-A78917513E41}" dt="2024-01-12T09:13:48.787" v="4431" actId="27803"/>
          <ac:spMkLst>
            <pc:docMk/>
            <pc:sldMk cId="2977987578" sldId="261"/>
            <ac:spMk id="24" creationId="{810F1B93-0B4F-03D7-E7F4-FE547C1BD860}"/>
          </ac:spMkLst>
        </pc:spChg>
        <pc:spChg chg="mod">
          <ac:chgData name="Megha Prasad" userId="91894295fa091147" providerId="LiveId" clId="{3D4D71A7-3397-4D4D-8305-A78917513E41}" dt="2024-01-12T09:13:48.787" v="4431" actId="27803"/>
          <ac:spMkLst>
            <pc:docMk/>
            <pc:sldMk cId="2977987578" sldId="261"/>
            <ac:spMk id="25" creationId="{AFE243A8-81DA-0393-3A6F-73865310B31C}"/>
          </ac:spMkLst>
        </pc:spChg>
        <pc:spChg chg="mod">
          <ac:chgData name="Megha Prasad" userId="91894295fa091147" providerId="LiveId" clId="{3D4D71A7-3397-4D4D-8305-A78917513E41}" dt="2024-01-12T09:13:48.787" v="4431" actId="27803"/>
          <ac:spMkLst>
            <pc:docMk/>
            <pc:sldMk cId="2977987578" sldId="261"/>
            <ac:spMk id="26" creationId="{8A5B8FD8-C21C-0C17-0A99-ABFBDF76B606}"/>
          </ac:spMkLst>
        </pc:spChg>
        <pc:spChg chg="mod">
          <ac:chgData name="Megha Prasad" userId="91894295fa091147" providerId="LiveId" clId="{3D4D71A7-3397-4D4D-8305-A78917513E41}" dt="2024-01-13T01:57:47.762" v="4578" actId="1076"/>
          <ac:spMkLst>
            <pc:docMk/>
            <pc:sldMk cId="2977987578" sldId="261"/>
            <ac:spMk id="29" creationId="{6E009C78-B679-56F0-60F6-FD955EAF8754}"/>
          </ac:spMkLst>
        </pc:spChg>
        <pc:spChg chg="add del">
          <ac:chgData name="Megha Prasad" userId="91894295fa091147" providerId="LiveId" clId="{3D4D71A7-3397-4D4D-8305-A78917513E41}" dt="2024-01-12T09:16:25.946" v="4464" actId="478"/>
          <ac:spMkLst>
            <pc:docMk/>
            <pc:sldMk cId="2977987578" sldId="261"/>
            <ac:spMk id="30" creationId="{D97CF5B9-743F-97AE-D180-72DB0745FB5B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33" creationId="{3CD35A32-FCF4-A93D-C2DF-74E716CF22D2}"/>
          </ac:spMkLst>
        </pc:spChg>
        <pc:spChg chg="del mod">
          <ac:chgData name="Megha Prasad" userId="91894295fa091147" providerId="LiveId" clId="{3D4D71A7-3397-4D4D-8305-A78917513E41}" dt="2024-01-12T09:17:16.397" v="4474" actId="478"/>
          <ac:spMkLst>
            <pc:docMk/>
            <pc:sldMk cId="2977987578" sldId="261"/>
            <ac:spMk id="34" creationId="{A8E0DF2D-861E-91EB-E7AE-CEF23EDD6F1F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35" creationId="{4C152DC5-F5CF-F5ED-2697-619AD336567B}"/>
          </ac:spMkLst>
        </pc:spChg>
        <pc:spChg chg="mod">
          <ac:chgData name="Megha Prasad" userId="91894295fa091147" providerId="LiveId" clId="{3D4D71A7-3397-4D4D-8305-A78917513E41}" dt="2024-01-13T01:59:10.069" v="4585" actId="14100"/>
          <ac:spMkLst>
            <pc:docMk/>
            <pc:sldMk cId="2977987578" sldId="261"/>
            <ac:spMk id="35" creationId="{D06C391E-2660-8FF1-7A0F-FC75FC35E97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36" creationId="{9FD7A51E-7A17-A029-5E81-20762F81E515}"/>
          </ac:spMkLst>
        </pc:spChg>
        <pc:spChg chg="add mod">
          <ac:chgData name="Megha Prasad" userId="91894295fa091147" providerId="LiveId" clId="{3D4D71A7-3397-4D4D-8305-A78917513E41}" dt="2024-01-13T01:59:22.904" v="4588" actId="688"/>
          <ac:spMkLst>
            <pc:docMk/>
            <pc:sldMk cId="2977987578" sldId="261"/>
            <ac:spMk id="36" creationId="{E63661C4-6BC6-0F30-0959-29C11C56AE2E}"/>
          </ac:spMkLst>
        </pc:spChg>
        <pc:spChg chg="add mod">
          <ac:chgData name="Megha Prasad" userId="91894295fa091147" providerId="LiveId" clId="{3D4D71A7-3397-4D4D-8305-A78917513E41}" dt="2024-01-13T01:59:19.510" v="4587" actId="688"/>
          <ac:spMkLst>
            <pc:docMk/>
            <pc:sldMk cId="2977987578" sldId="261"/>
            <ac:spMk id="37" creationId="{5B6850BF-77FB-943E-E98F-0FC33A2DCB29}"/>
          </ac:spMkLst>
        </pc:spChg>
        <pc:spChg chg="add mod">
          <ac:chgData name="Megha Prasad" userId="91894295fa091147" providerId="LiveId" clId="{3D4D71A7-3397-4D4D-8305-A78917513E41}" dt="2024-01-12T09:20:29.314" v="4529"/>
          <ac:spMkLst>
            <pc:docMk/>
            <pc:sldMk cId="2977987578" sldId="261"/>
            <ac:spMk id="38" creationId="{9F2C0CF6-D06B-B3A9-C19A-9173A20BA35E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38" creationId="{E2C03C32-4A52-C143-4423-5D7A5B8EFD70}"/>
          </ac:spMkLst>
        </pc:spChg>
        <pc:spChg chg="add mod">
          <ac:chgData name="Megha Prasad" userId="91894295fa091147" providerId="LiveId" clId="{3D4D71A7-3397-4D4D-8305-A78917513E41}" dt="2024-01-13T01:57:28.179" v="4576" actId="1076"/>
          <ac:spMkLst>
            <pc:docMk/>
            <pc:sldMk cId="2977987578" sldId="261"/>
            <ac:spMk id="39" creationId="{A21F5596-D034-A8E1-D080-4CF51A86F3A8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39" creationId="{B7AD8B9E-E547-7C75-915D-3B16F188093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0" creationId="{1062F35D-3245-BBC1-64B9-EA97D64A837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1" creationId="{D2FC6171-8022-67CB-0127-BCD97A8A93C6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2" creationId="{C61A968D-746A-08E6-3998-31E31F7FBB98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3" creationId="{D750FDA7-DE93-4EAD-2392-1724B0B8223D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5" creationId="{336FCD1A-39D0-21AD-B3F3-8FEB446E73C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6" creationId="{16242F61-8466-CE92-B079-F4E8B837981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7" creationId="{71BBE018-B4B4-9CF5-91C3-874DA2E1FEF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8" creationId="{8C29B14C-E4E8-2A91-5147-5329B6E21C84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49" creationId="{BF2E113D-326D-1534-9BD7-E874D8E464E1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1" creationId="{C321FA7F-2552-651C-9A0E-FA05FF03039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2" creationId="{4D9D3828-E5EC-1DDA-CCF4-6350D9F11C7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3" creationId="{B61D018C-F078-8937-E68F-795F6DD66DE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4" creationId="{614379B5-338A-8834-F469-2DBDAEF8D56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5" creationId="{7CEEE509-69DA-487E-C2CE-A0423BFC56C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6" creationId="{FE216D09-330A-365F-2BF0-8725A45664B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7" creationId="{CB3EB0AD-1BD8-994B-8550-138EEEDAF00C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59" creationId="{D2E53C3D-A003-8589-95B5-023D4DF97BD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0" creationId="{8D461209-D0B4-062B-3CB4-81EABC69CFC6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1" creationId="{61018827-6BBF-E33F-3F9C-B1767438A66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2" creationId="{32AABC10-3028-059A-1713-E315902FEA6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4" creationId="{5845F744-58DE-4FFA-F263-C7B3D6818BD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5" creationId="{57A8F9A8-41C2-AA5B-7FEF-45BDA64BA721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6" creationId="{01FADAC2-87AA-E715-EFF6-8F857451EE3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7" creationId="{EFE4C5A0-DC09-D6D6-E58A-B3E99EBED9B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8" creationId="{22EE8DA3-AE08-8DC3-B6D4-6BF246AEC6B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69" creationId="{99B4B6F0-9BCE-8700-7468-5AFF7A9A704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0" creationId="{AFE19C15-7390-2200-A00C-995B674B60BD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2" creationId="{5EBDA7AA-4F0C-F7EF-927A-A3582DA8F81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3" creationId="{0D0B378C-7EE3-7CE4-FA36-22DE0DAA2886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4" creationId="{9D030869-35F5-FA19-8A18-A02C8B5D887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5" creationId="{8CA44F3E-7351-96C7-1A21-D5DD88775904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6" creationId="{EF6589D6-26A6-83B4-D2A2-1D421BDAC33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7" creationId="{76F88D6B-1CD8-A560-ACDB-8F59BE84853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79" creationId="{C2B62BCA-FD05-16F0-9124-2F181E15A31E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0" creationId="{15543D1C-7C9E-479C-13F3-D0A0ECD4CA3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1" creationId="{A8F7A1EE-09D4-FC74-2941-E93B158EBBC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2" creationId="{8A4AB2A8-FBF3-C797-B98B-23B79020EB0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3" creationId="{626E5D29-E496-620E-FB84-4BF16F6F33D6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4" creationId="{EC9D07A3-8283-6521-2BD9-604EF4EF38B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5" creationId="{0377CBC9-D518-A0BA-A695-2C3CDBF5F39F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6" creationId="{099BD240-0B4B-3720-D3A7-9E8DA9D847A8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87" creationId="{4848BC44-DBB3-20C8-42ED-D0128278563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0" creationId="{EF47505D-4BFF-54A2-757F-B7273796B178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1" creationId="{F78F2DE8-8CBE-7FF9-9E10-958D7382819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2" creationId="{5DC829E1-F795-7CCB-6C41-8E39126F2E9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3" creationId="{2457BC25-6956-1386-8015-7BFB8DFF5BFF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4" creationId="{8F6BD06D-FEDE-3C6B-33AA-DF8611D29FDC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5" creationId="{E044939F-CC63-323B-B00C-0EFB28A9C40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6" creationId="{82AF5C7B-670D-DBBD-3E25-4D5AA779EF7B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8" creationId="{4C9A2471-7C17-B50D-3BF2-6A1817BEB3C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99" creationId="{51F5411E-B8D2-D48C-F908-0B08D47AB9B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0" creationId="{36E1D46B-A2DA-164D-78E9-2A073A2C997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1" creationId="{9D79DB18-C965-5FD7-040C-C4F3E3ECC8B6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2" creationId="{7D21DDF0-3D8A-2BC9-966A-586865E3C26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3" creationId="{D94E983E-3EA8-7431-009D-3585E5835B0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5" creationId="{2A7E7C9C-3B62-3E4C-DBCD-07FF2CB066A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6" creationId="{ED050876-CBC8-756B-9C85-1BF985EA84B0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7" creationId="{73910450-6D68-323B-858A-C6B222DCCEF9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8" creationId="{C75049B0-7801-374C-7985-EC201FB69F6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09" creationId="{64AB3975-E39C-6212-9970-122FAAB08CAA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0" creationId="{E2CD99A8-9C1E-E6C3-9BA0-4B3E47675BD1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1" creationId="{7DD9A703-4238-E4D4-31BC-37E3A312640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2" creationId="{3577E9BB-8A23-1644-F09C-846EFE48D5ED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3" creationId="{FD4C4B97-EE6D-71FD-84C5-2F84982E191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4" creationId="{1A89EF7B-DFB0-6446-D068-A200D46E2042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5" creationId="{C8D9673A-CF5B-E33C-6CD2-8D1F4F2A6C8C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6" creationId="{3DCF6CB7-9186-3F6C-6C52-72BE8ADC718E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7" creationId="{194A20D8-A3FF-DD4D-0557-D47527D4206E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8" creationId="{6AC3161B-D57E-924B-8BFD-AA943C3C203B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19" creationId="{80C4FAD8-B9E8-4D17-0D20-F4ED81A1A3A5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0" creationId="{D5399365-48E1-8800-EDCA-439027F69287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1" creationId="{ADDAB3EF-DD66-70AD-B3C6-9E3605755D98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2" creationId="{53775490-5B50-733B-4B40-3D05304B0184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3" creationId="{D49B152E-3CF2-5EB0-6F56-6F9378871DAB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4" creationId="{DD3C5FA5-7D3C-CC06-9F1C-06A5206221DC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5" creationId="{62478C93-1C03-C270-B139-71FE4E7ADDB3}"/>
          </ac:spMkLst>
        </pc:spChg>
        <pc:spChg chg="mod">
          <ac:chgData name="Megha Prasad" userId="91894295fa091147" providerId="LiveId" clId="{3D4D71A7-3397-4D4D-8305-A78917513E41}" dt="2024-01-11T05:16:23.919" v="1623" actId="27803"/>
          <ac:spMkLst>
            <pc:docMk/>
            <pc:sldMk cId="2977987578" sldId="261"/>
            <ac:spMk id="126" creationId="{B7142187-9BA2-BDDB-C123-008E9DA2E68A}"/>
          </ac:spMkLst>
        </pc:spChg>
        <pc:spChg chg="mod">
          <ac:chgData name="Megha Prasad" userId="91894295fa091147" providerId="LiveId" clId="{3D4D71A7-3397-4D4D-8305-A78917513E41}" dt="2024-01-12T04:01:43.021" v="3212" actId="164"/>
          <ac:spMkLst>
            <pc:docMk/>
            <pc:sldMk cId="2977987578" sldId="261"/>
            <ac:spMk id="128" creationId="{FDF6489B-C637-0BC2-6480-496C6E0A6EBB}"/>
          </ac:spMkLst>
        </pc:spChg>
        <pc:spChg chg="mod">
          <ac:chgData name="Megha Prasad" userId="91894295fa091147" providerId="LiveId" clId="{3D4D71A7-3397-4D4D-8305-A78917513E41}" dt="2024-01-11T05:20:40.913" v="1672" actId="27803"/>
          <ac:spMkLst>
            <pc:docMk/>
            <pc:sldMk cId="2977987578" sldId="261"/>
            <ac:spMk id="130" creationId="{535291C7-CA39-3B20-3377-36149381EA74}"/>
          </ac:spMkLst>
        </pc:spChg>
        <pc:spChg chg="mod">
          <ac:chgData name="Megha Prasad" userId="91894295fa091147" providerId="LiveId" clId="{3D4D71A7-3397-4D4D-8305-A78917513E41}" dt="2024-01-11T05:21:08.246" v="1677" actId="1076"/>
          <ac:spMkLst>
            <pc:docMk/>
            <pc:sldMk cId="2977987578" sldId="261"/>
            <ac:spMk id="131" creationId="{CEA368CC-677C-FF08-04FC-249DFEB7056C}"/>
          </ac:spMkLst>
        </pc:spChg>
        <pc:spChg chg="mod">
          <ac:chgData name="Megha Prasad" userId="91894295fa091147" providerId="LiveId" clId="{3D4D71A7-3397-4D4D-8305-A78917513E41}" dt="2024-01-12T04:01:43.021" v="3212" actId="164"/>
          <ac:spMkLst>
            <pc:docMk/>
            <pc:sldMk cId="2977987578" sldId="261"/>
            <ac:spMk id="132" creationId="{A22E6E9C-7F9B-C707-D493-04ED8216B892}"/>
          </ac:spMkLst>
        </pc:spChg>
        <pc:spChg chg="mod">
          <ac:chgData name="Megha Prasad" userId="91894295fa091147" providerId="LiveId" clId="{3D4D71A7-3397-4D4D-8305-A78917513E41}" dt="2024-01-11T05:20:40.913" v="1672" actId="27803"/>
          <ac:spMkLst>
            <pc:docMk/>
            <pc:sldMk cId="2977987578" sldId="261"/>
            <ac:spMk id="134" creationId="{94F394ED-1850-88DB-7393-B110ADB54002}"/>
          </ac:spMkLst>
        </pc:spChg>
        <pc:spChg chg="mod">
          <ac:chgData name="Megha Prasad" userId="91894295fa091147" providerId="LiveId" clId="{3D4D71A7-3397-4D4D-8305-A78917513E41}" dt="2024-01-11T05:20:40.913" v="1672" actId="27803"/>
          <ac:spMkLst>
            <pc:docMk/>
            <pc:sldMk cId="2977987578" sldId="261"/>
            <ac:spMk id="135" creationId="{C6BC9578-49E0-981F-A326-87CD465C5FD6}"/>
          </ac:spMkLst>
        </pc:spChg>
        <pc:spChg chg="mod">
          <ac:chgData name="Megha Prasad" userId="91894295fa091147" providerId="LiveId" clId="{3D4D71A7-3397-4D4D-8305-A78917513E41}" dt="2024-01-12T04:01:43.021" v="3212" actId="164"/>
          <ac:spMkLst>
            <pc:docMk/>
            <pc:sldMk cId="2977987578" sldId="261"/>
            <ac:spMk id="136" creationId="{ADC6CBEE-AA7B-DE0C-3A83-CB8CBED43293}"/>
          </ac:spMkLst>
        </pc:spChg>
        <pc:spChg chg="mod">
          <ac:chgData name="Megha Prasad" userId="91894295fa091147" providerId="LiveId" clId="{3D4D71A7-3397-4D4D-8305-A78917513E41}" dt="2024-01-11T05:32:57.752" v="1757" actId="1076"/>
          <ac:spMkLst>
            <pc:docMk/>
            <pc:sldMk cId="2977987578" sldId="261"/>
            <ac:spMk id="137" creationId="{7AB6F5F0-C691-B54E-0923-D3456DC4276F}"/>
          </ac:spMkLst>
        </pc:spChg>
        <pc:spChg chg="mod">
          <ac:chgData name="Megha Prasad" userId="91894295fa091147" providerId="LiveId" clId="{3D4D71A7-3397-4D4D-8305-A78917513E41}" dt="2024-01-11T05:32:57.752" v="1757" actId="1076"/>
          <ac:spMkLst>
            <pc:docMk/>
            <pc:sldMk cId="2977987578" sldId="261"/>
            <ac:spMk id="138" creationId="{4EC63BA8-905F-C297-ECDC-DC1177C9143E}"/>
          </ac:spMkLst>
        </pc:spChg>
        <pc:spChg chg="add del mod">
          <ac:chgData name="Megha Prasad" userId="91894295fa091147" providerId="LiveId" clId="{3D4D71A7-3397-4D4D-8305-A78917513E41}" dt="2024-01-12T09:09:28.809" v="4381" actId="478"/>
          <ac:spMkLst>
            <pc:docMk/>
            <pc:sldMk cId="2977987578" sldId="261"/>
            <ac:spMk id="139" creationId="{2580DE77-0423-82E0-F256-C8371BCE8021}"/>
          </ac:spMkLst>
        </pc:spChg>
        <pc:spChg chg="add mod">
          <ac:chgData name="Megha Prasad" userId="91894295fa091147" providerId="LiveId" clId="{3D4D71A7-3397-4D4D-8305-A78917513E41}" dt="2024-01-11T05:29:16.014" v="1746" actId="571"/>
          <ac:spMkLst>
            <pc:docMk/>
            <pc:sldMk cId="2977987578" sldId="261"/>
            <ac:spMk id="140" creationId="{A18D43DA-FDB8-F994-851B-4CBFB7337D72}"/>
          </ac:spMkLst>
        </pc:spChg>
        <pc:spChg chg="del mod">
          <ac:chgData name="Megha Prasad" userId="91894295fa091147" providerId="LiveId" clId="{3D4D71A7-3397-4D4D-8305-A78917513E41}" dt="2024-01-12T04:01:09.420" v="3210" actId="478"/>
          <ac:spMkLst>
            <pc:docMk/>
            <pc:sldMk cId="2977987578" sldId="261"/>
            <ac:spMk id="141" creationId="{896C4D23-BDB1-38F7-DD64-50DA8C0D2EB2}"/>
          </ac:spMkLst>
        </pc:spChg>
        <pc:grpChg chg="del mod">
          <ac:chgData name="Megha Prasad" userId="91894295fa091147" providerId="LiveId" clId="{3D4D71A7-3397-4D4D-8305-A78917513E41}" dt="2024-01-11T04:22:40.376" v="1233" actId="27803"/>
          <ac:grpSpMkLst>
            <pc:docMk/>
            <pc:sldMk cId="2977987578" sldId="261"/>
            <ac:grpSpMk id="4" creationId="{8862C7A5-2D0E-4DCF-E2E8-596FD429E028}"/>
          </ac:grpSpMkLst>
        </pc:grpChg>
        <pc:grpChg chg="add mod">
          <ac:chgData name="Megha Prasad" userId="91894295fa091147" providerId="LiveId" clId="{3D4D71A7-3397-4D4D-8305-A78917513E41}" dt="2024-01-12T09:25:05.988" v="4565" actId="1076"/>
          <ac:grpSpMkLst>
            <pc:docMk/>
            <pc:sldMk cId="2977987578" sldId="261"/>
            <ac:grpSpMk id="4" creationId="{A84AEBAF-0E3E-1107-1F1D-9068CAAF50DE}"/>
          </ac:grpSpMkLst>
        </pc:grpChg>
        <pc:grpChg chg="add mod">
          <ac:chgData name="Megha Prasad" userId="91894295fa091147" providerId="LiveId" clId="{3D4D71A7-3397-4D4D-8305-A78917513E41}" dt="2024-01-12T09:16:47.992" v="4467" actId="1076"/>
          <ac:grpSpMkLst>
            <pc:docMk/>
            <pc:sldMk cId="2977987578" sldId="261"/>
            <ac:grpSpMk id="10" creationId="{5CB3B515-D913-0870-7F8A-6FFFA69201D9}"/>
          </ac:grpSpMkLst>
        </pc:grpChg>
        <pc:grpChg chg="del mod">
          <ac:chgData name="Megha Prasad" userId="91894295fa091147" providerId="LiveId" clId="{3D4D71A7-3397-4D4D-8305-A78917513E41}" dt="2024-01-12T09:10:45.706" v="4399" actId="27803"/>
          <ac:grpSpMkLst>
            <pc:docMk/>
            <pc:sldMk cId="2977987578" sldId="261"/>
            <ac:grpSpMk id="11" creationId="{3535855A-7F83-CE05-9296-FABE8CF67FE3}"/>
          </ac:grpSpMkLst>
        </pc:grpChg>
        <pc:grpChg chg="add del mod">
          <ac:chgData name="Megha Prasad" userId="91894295fa091147" providerId="LiveId" clId="{3D4D71A7-3397-4D4D-8305-A78917513E41}" dt="2024-01-11T05:01:19.704" v="1534" actId="27803"/>
          <ac:grpSpMkLst>
            <pc:docMk/>
            <pc:sldMk cId="2977987578" sldId="261"/>
            <ac:grpSpMk id="16" creationId="{78C08386-9C4B-7CA0-5BCC-55D4AE0407F8}"/>
          </ac:grpSpMkLst>
        </pc:grpChg>
        <pc:grpChg chg="del mod">
          <ac:chgData name="Megha Prasad" userId="91894295fa091147" providerId="LiveId" clId="{3D4D71A7-3397-4D4D-8305-A78917513E41}" dt="2024-01-11T05:01:30.703" v="1536" actId="27803"/>
          <ac:grpSpMkLst>
            <pc:docMk/>
            <pc:sldMk cId="2977987578" sldId="261"/>
            <ac:grpSpMk id="20" creationId="{86AB1872-01AC-3524-0790-DF82C5478FEF}"/>
          </ac:grpSpMkLst>
        </pc:grpChg>
        <pc:grpChg chg="add del mod">
          <ac:chgData name="Megha Prasad" userId="91894295fa091147" providerId="LiveId" clId="{3D4D71A7-3397-4D4D-8305-A78917513E41}" dt="2024-01-12T09:13:48.787" v="4431" actId="27803"/>
          <ac:grpSpMkLst>
            <pc:docMk/>
            <pc:sldMk cId="2977987578" sldId="261"/>
            <ac:grpSpMk id="21" creationId="{8BB30337-586E-B112-5D0A-0BE8A38E9AF5}"/>
          </ac:grpSpMkLst>
        </pc:grpChg>
        <pc:grpChg chg="del mod">
          <ac:chgData name="Megha Prasad" userId="91894295fa091147" providerId="LiveId" clId="{3D4D71A7-3397-4D4D-8305-A78917513E41}" dt="2024-01-11T05:19:53.509" v="1660" actId="478"/>
          <ac:grpSpMkLst>
            <pc:docMk/>
            <pc:sldMk cId="2977987578" sldId="261"/>
            <ac:grpSpMk id="32" creationId="{3969EC7A-A47F-DD93-014B-31EEA90B3BD1}"/>
          </ac:grpSpMkLst>
        </pc:grpChg>
        <pc:grpChg chg="del mod">
          <ac:chgData name="Megha Prasad" userId="91894295fa091147" providerId="LiveId" clId="{3D4D71A7-3397-4D4D-8305-A78917513E41}" dt="2024-01-12T09:17:07.006" v="4473" actId="27803"/>
          <ac:grpSpMkLst>
            <pc:docMk/>
            <pc:sldMk cId="2977987578" sldId="261"/>
            <ac:grpSpMk id="33" creationId="{82A8DE03-A714-A18F-F2F7-F7C3CB85CCF9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34" creationId="{3A2EE2F9-8EDD-00F9-7E5B-7EB75742C49C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37" creationId="{2DB1ADFB-6624-1E36-76ED-CF14C48A4472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44" creationId="{8A615586-1057-D8B9-46D1-054A65CDEA54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50" creationId="{2905630A-6719-6848-9C68-1501D1D2E74A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58" creationId="{AA216949-643B-73DB-D1FD-18ECC00EBC7A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63" creationId="{8823337C-2850-E83A-DFFE-8EF68C85CA97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71" creationId="{FF067B2D-6F1B-FB21-241B-A64BDA6AB604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78" creationId="{5AA8963A-7333-AE84-326E-9CCADE7573C5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88" creationId="{A8FB71AC-8E89-4874-E946-F75B63392712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89" creationId="{1FB9D418-2690-5D09-54F1-DF02182332FC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97" creationId="{05C5D924-C2C2-918B-3F13-D4C0BAF1BCB9}"/>
          </ac:grpSpMkLst>
        </pc:grpChg>
        <pc:grpChg chg="mod">
          <ac:chgData name="Megha Prasad" userId="91894295fa091147" providerId="LiveId" clId="{3D4D71A7-3397-4D4D-8305-A78917513E41}" dt="2024-01-11T05:16:23.919" v="1623" actId="27803"/>
          <ac:grpSpMkLst>
            <pc:docMk/>
            <pc:sldMk cId="2977987578" sldId="261"/>
            <ac:grpSpMk id="104" creationId="{36CDD4BF-520C-65E0-45C4-73B8ECFFC924}"/>
          </ac:grpSpMkLst>
        </pc:grpChg>
        <pc:grpChg chg="del mod">
          <ac:chgData name="Megha Prasad" userId="91894295fa091147" providerId="LiveId" clId="{3D4D71A7-3397-4D4D-8305-A78917513E41}" dt="2024-01-11T05:20:40.913" v="1672" actId="27803"/>
          <ac:grpSpMkLst>
            <pc:docMk/>
            <pc:sldMk cId="2977987578" sldId="261"/>
            <ac:grpSpMk id="127" creationId="{F301A02F-40F0-C516-8E97-E81C6F61A970}"/>
          </ac:grpSpMkLst>
        </pc:grpChg>
        <pc:grpChg chg="mod">
          <ac:chgData name="Megha Prasad" userId="91894295fa091147" providerId="LiveId" clId="{3D4D71A7-3397-4D4D-8305-A78917513E41}" dt="2024-01-12T04:01:43.021" v="3212" actId="164"/>
          <ac:grpSpMkLst>
            <pc:docMk/>
            <pc:sldMk cId="2977987578" sldId="261"/>
            <ac:grpSpMk id="129" creationId="{E9470BF6-B576-C879-1F2C-494781FDD622}"/>
          </ac:grpSpMkLst>
        </pc:grpChg>
        <pc:grpChg chg="mod">
          <ac:chgData name="Megha Prasad" userId="91894295fa091147" providerId="LiveId" clId="{3D4D71A7-3397-4D4D-8305-A78917513E41}" dt="2024-01-12T04:01:43.021" v="3212" actId="164"/>
          <ac:grpSpMkLst>
            <pc:docMk/>
            <pc:sldMk cId="2977987578" sldId="261"/>
            <ac:grpSpMk id="133" creationId="{B7F8373E-6B5F-65CA-8B86-971D3CF4B34E}"/>
          </ac:grpSpMkLst>
        </pc:grpChg>
        <pc:picChg chg="add del mod">
          <ac:chgData name="Megha Prasad" userId="91894295fa091147" providerId="LiveId" clId="{3D4D71A7-3397-4D4D-8305-A78917513E41}" dt="2024-01-11T04:22:40.376" v="1233" actId="27803"/>
          <ac:picMkLst>
            <pc:docMk/>
            <pc:sldMk cId="2977987578" sldId="261"/>
            <ac:picMk id="3" creationId="{0DBB7BEE-CEBA-FBBF-E908-25C609A73471}"/>
          </ac:picMkLst>
        </pc:picChg>
        <pc:picChg chg="add del mod ord">
          <ac:chgData name="Megha Prasad" userId="91894295fa091147" providerId="LiveId" clId="{3D4D71A7-3397-4D4D-8305-A78917513E41}" dt="2024-01-12T03:57:31.111" v="3180" actId="478"/>
          <ac:picMkLst>
            <pc:docMk/>
            <pc:sldMk cId="2977987578" sldId="261"/>
            <ac:picMk id="3" creationId="{8444138F-3433-D6A5-3388-A7F9B5DE0CBC}"/>
          </ac:picMkLst>
        </pc:picChg>
        <pc:picChg chg="add del mod">
          <ac:chgData name="Megha Prasad" userId="91894295fa091147" providerId="LiveId" clId="{3D4D71A7-3397-4D4D-8305-A78917513E41}" dt="2024-01-12T09:10:45.706" v="4399" actId="27803"/>
          <ac:picMkLst>
            <pc:docMk/>
            <pc:sldMk cId="2977987578" sldId="261"/>
            <ac:picMk id="6" creationId="{23B79E3D-C38E-C912-3D53-C3ED2B52D738}"/>
          </ac:picMkLst>
        </pc:picChg>
        <pc:picChg chg="add mod">
          <ac:chgData name="Megha Prasad" userId="91894295fa091147" providerId="LiveId" clId="{3D4D71A7-3397-4D4D-8305-A78917513E41}" dt="2024-01-12T09:16:47.992" v="4467" actId="1076"/>
          <ac:picMkLst>
            <pc:docMk/>
            <pc:sldMk cId="2977987578" sldId="261"/>
            <ac:picMk id="8" creationId="{332A7FE5-FC48-2C7B-DFA5-5F273665A1D5}"/>
          </ac:picMkLst>
        </pc:picChg>
        <pc:picChg chg="add mod">
          <ac:chgData name="Megha Prasad" userId="91894295fa091147" providerId="LiveId" clId="{3D4D71A7-3397-4D4D-8305-A78917513E41}" dt="2024-01-12T04:07:54.724" v="3262" actId="1076"/>
          <ac:picMkLst>
            <pc:docMk/>
            <pc:sldMk cId="2977987578" sldId="261"/>
            <ac:picMk id="9" creationId="{1B8B1CBC-B126-D382-6ABF-02EAC54EFB57}"/>
          </ac:picMkLst>
        </pc:picChg>
        <pc:picChg chg="add del mod">
          <ac:chgData name="Megha Prasad" userId="91894295fa091147" providerId="LiveId" clId="{3D4D71A7-3397-4D4D-8305-A78917513E41}" dt="2024-01-11T04:54:14.936" v="1494" actId="478"/>
          <ac:picMkLst>
            <pc:docMk/>
            <pc:sldMk cId="2977987578" sldId="261"/>
            <ac:picMk id="11" creationId="{44F33A5E-B77D-BA9B-7E12-8BD61D0B6730}"/>
          </ac:picMkLst>
        </pc:picChg>
        <pc:picChg chg="add del mod">
          <ac:chgData name="Megha Prasad" userId="91894295fa091147" providerId="LiveId" clId="{3D4D71A7-3397-4D4D-8305-A78917513E41}" dt="2024-01-11T05:01:30.703" v="1536" actId="27803"/>
          <ac:picMkLst>
            <pc:docMk/>
            <pc:sldMk cId="2977987578" sldId="261"/>
            <ac:picMk id="14" creationId="{5312591C-A952-D836-72BF-A338096B7E6B}"/>
          </ac:picMkLst>
        </pc:picChg>
        <pc:picChg chg="add del mod">
          <ac:chgData name="Megha Prasad" userId="91894295fa091147" providerId="LiveId" clId="{3D4D71A7-3397-4D4D-8305-A78917513E41}" dt="2024-01-12T09:14:00.728" v="4436" actId="478"/>
          <ac:picMkLst>
            <pc:docMk/>
            <pc:sldMk cId="2977987578" sldId="261"/>
            <ac:picMk id="17" creationId="{3EA396BD-8865-0B38-2652-174921729837}"/>
          </ac:picMkLst>
        </pc:picChg>
        <pc:picChg chg="add del mod">
          <ac:chgData name="Megha Prasad" userId="91894295fa091147" providerId="LiveId" clId="{3D4D71A7-3397-4D4D-8305-A78917513E41}" dt="2024-01-12T09:14:00.728" v="4436" actId="478"/>
          <ac:picMkLst>
            <pc:docMk/>
            <pc:sldMk cId="2977987578" sldId="261"/>
            <ac:picMk id="19" creationId="{EDF44D10-63A0-CC5D-E587-C240E0DCADC0}"/>
          </ac:picMkLst>
        </pc:picChg>
        <pc:picChg chg="add del mod ord">
          <ac:chgData name="Megha Prasad" userId="91894295fa091147" providerId="LiveId" clId="{3D4D71A7-3397-4D4D-8305-A78917513E41}" dt="2024-01-11T05:11:42.655" v="1580" actId="478"/>
          <ac:picMkLst>
            <pc:docMk/>
            <pc:sldMk cId="2977987578" sldId="261"/>
            <ac:picMk id="25" creationId="{BEB76EDC-5A7D-244B-B456-F50A9A88B01F}"/>
          </ac:picMkLst>
        </pc:picChg>
        <pc:picChg chg="add mod ord">
          <ac:chgData name="Megha Prasad" userId="91894295fa091147" providerId="LiveId" clId="{3D4D71A7-3397-4D4D-8305-A78917513E41}" dt="2024-01-11T05:14:32.981" v="1611" actId="931"/>
          <ac:picMkLst>
            <pc:docMk/>
            <pc:sldMk cId="2977987578" sldId="261"/>
            <ac:picMk id="27" creationId="{0F06096D-C5A1-BD24-848B-039AFD6E6A4F}"/>
          </ac:picMkLst>
        </pc:picChg>
        <pc:picChg chg="add del mod">
          <ac:chgData name="Megha Prasad" userId="91894295fa091147" providerId="LiveId" clId="{3D4D71A7-3397-4D4D-8305-A78917513E41}" dt="2024-01-12T09:14:53.003" v="4448" actId="27803"/>
          <ac:picMkLst>
            <pc:docMk/>
            <pc:sldMk cId="2977987578" sldId="261"/>
            <ac:picMk id="28" creationId="{6E009C78-B679-56F0-60F6-FD955EAF8754}"/>
          </ac:picMkLst>
        </pc:picChg>
        <pc:picChg chg="add del mod">
          <ac:chgData name="Megha Prasad" userId="91894295fa091147" providerId="LiveId" clId="{3D4D71A7-3397-4D4D-8305-A78917513E41}" dt="2024-01-11T05:20:40.913" v="1672" actId="27803"/>
          <ac:picMkLst>
            <pc:docMk/>
            <pc:sldMk cId="2977987578" sldId="261"/>
            <ac:picMk id="29" creationId="{22887C6C-4D4C-E688-EB14-99016EB5FB16}"/>
          </ac:picMkLst>
        </pc:picChg>
        <pc:picChg chg="add del mod">
          <ac:chgData name="Megha Prasad" userId="91894295fa091147" providerId="LiveId" clId="{3D4D71A7-3397-4D4D-8305-A78917513E41}" dt="2024-01-11T05:16:23.919" v="1623" actId="27803"/>
          <ac:picMkLst>
            <pc:docMk/>
            <pc:sldMk cId="2977987578" sldId="261"/>
            <ac:picMk id="31" creationId="{61453B43-95E4-7E68-7817-2D375FE53818}"/>
          </ac:picMkLst>
        </pc:picChg>
        <pc:picChg chg="add del mod">
          <ac:chgData name="Megha Prasad" userId="91894295fa091147" providerId="LiveId" clId="{3D4D71A7-3397-4D4D-8305-A78917513E41}" dt="2024-01-12T09:17:07.006" v="4473" actId="27803"/>
          <ac:picMkLst>
            <pc:docMk/>
            <pc:sldMk cId="2977987578" sldId="261"/>
            <ac:picMk id="32" creationId="{588BFEBB-63D9-45E5-F847-46530C493671}"/>
          </ac:picMkLst>
        </pc:picChg>
      </pc:sldChg>
      <pc:sldChg chg="addSp delSp modSp add del mod modTransition setBg addAnim delAnim modAnim">
        <pc:chgData name="Megha Prasad" userId="91894295fa091147" providerId="LiveId" clId="{3D4D71A7-3397-4D4D-8305-A78917513E41}" dt="2024-01-10T11:48:28.502" v="365" actId="2696"/>
        <pc:sldMkLst>
          <pc:docMk/>
          <pc:sldMk cId="3017717112" sldId="261"/>
        </pc:sldMkLst>
        <pc:spChg chg="del mod">
          <ac:chgData name="Megha Prasad" userId="91894295fa091147" providerId="LiveId" clId="{3D4D71A7-3397-4D4D-8305-A78917513E41}" dt="2024-01-10T11:37:03.882" v="274"/>
          <ac:spMkLst>
            <pc:docMk/>
            <pc:sldMk cId="3017717112" sldId="261"/>
            <ac:spMk id="17" creationId="{8F57B2EA-D0F8-04F7-603A-B6A1243C22F0}"/>
          </ac:spMkLst>
        </pc:spChg>
        <pc:picChg chg="add del mod">
          <ac:chgData name="Megha Prasad" userId="91894295fa091147" providerId="LiveId" clId="{3D4D71A7-3397-4D4D-8305-A78917513E41}" dt="2024-01-10T11:37:03.882" v="274"/>
          <ac:picMkLst>
            <pc:docMk/>
            <pc:sldMk cId="3017717112" sldId="261"/>
            <ac:picMk id="3" creationId="{3ACA348C-35F5-55BE-36F7-32B319F6E549}"/>
          </ac:picMkLst>
        </pc:picChg>
        <pc:picChg chg="mod">
          <ac:chgData name="Megha Prasad" userId="91894295fa091147" providerId="LiveId" clId="{3D4D71A7-3397-4D4D-8305-A78917513E41}" dt="2024-01-10T11:47:53.932" v="364" actId="1076"/>
          <ac:picMkLst>
            <pc:docMk/>
            <pc:sldMk cId="3017717112" sldId="261"/>
            <ac:picMk id="4" creationId="{E47D9E18-DA90-A6EA-B79E-ADA10D566084}"/>
          </ac:picMkLst>
        </pc:picChg>
        <pc:picChg chg="add del mod">
          <ac:chgData name="Megha Prasad" userId="91894295fa091147" providerId="LiveId" clId="{3D4D71A7-3397-4D4D-8305-A78917513E41}" dt="2024-01-10T11:38:48.307" v="306" actId="1076"/>
          <ac:picMkLst>
            <pc:docMk/>
            <pc:sldMk cId="3017717112" sldId="261"/>
            <ac:picMk id="5" creationId="{03DDBEC6-5B71-A98E-ECA1-0B0A85E91A5F}"/>
          </ac:picMkLst>
        </pc:picChg>
        <pc:picChg chg="del">
          <ac:chgData name="Megha Prasad" userId="91894295fa091147" providerId="LiveId" clId="{3D4D71A7-3397-4D4D-8305-A78917513E41}" dt="2024-01-10T11:23:05.317" v="100" actId="478"/>
          <ac:picMkLst>
            <pc:docMk/>
            <pc:sldMk cId="3017717112" sldId="261"/>
            <ac:picMk id="19" creationId="{166DA2D7-D6CC-4C2E-B55F-0D8D9ED69114}"/>
          </ac:picMkLst>
        </pc:picChg>
      </pc:sldChg>
      <pc:sldChg chg="modSp add del mod modTransition">
        <pc:chgData name="Megha Prasad" userId="91894295fa091147" providerId="LiveId" clId="{3D4D71A7-3397-4D4D-8305-A78917513E41}" dt="2024-01-11T00:10:21.016" v="1056" actId="47"/>
        <pc:sldMkLst>
          <pc:docMk/>
          <pc:sldMk cId="3245178102" sldId="261"/>
        </pc:sldMkLst>
        <pc:picChg chg="mod">
          <ac:chgData name="Megha Prasad" userId="91894295fa091147" providerId="LiveId" clId="{3D4D71A7-3397-4D4D-8305-A78917513E41}" dt="2024-01-11T00:00:29.241" v="1029" actId="1076"/>
          <ac:picMkLst>
            <pc:docMk/>
            <pc:sldMk cId="3245178102" sldId="261"/>
            <ac:picMk id="6" creationId="{87AB7F5C-42D5-3247-F2C3-F5543E6EBF1D}"/>
          </ac:picMkLst>
        </pc:picChg>
      </pc:sldChg>
      <pc:sldChg chg="addSp delSp modSp add del mod modTransition delAnim modAnim">
        <pc:chgData name="Megha Prasad" userId="91894295fa091147" providerId="LiveId" clId="{3D4D71A7-3397-4D4D-8305-A78917513E41}" dt="2024-01-10T11:51:39.615" v="369" actId="47"/>
        <pc:sldMkLst>
          <pc:docMk/>
          <pc:sldMk cId="110928530" sldId="262"/>
        </pc:sldMkLst>
        <pc:spChg chg="del mod">
          <ac:chgData name="Megha Prasad" userId="91894295fa091147" providerId="LiveId" clId="{3D4D71A7-3397-4D4D-8305-A78917513E41}" dt="2024-01-10T11:47:04.992" v="357" actId="478"/>
          <ac:spMkLst>
            <pc:docMk/>
            <pc:sldMk cId="110928530" sldId="262"/>
            <ac:spMk id="25" creationId="{C7D80821-8027-D3D8-CBB6-04DD9B08331D}"/>
          </ac:spMkLst>
        </pc:spChg>
        <pc:picChg chg="add mod">
          <ac:chgData name="Megha Prasad" userId="91894295fa091147" providerId="LiveId" clId="{3D4D71A7-3397-4D4D-8305-A78917513E41}" dt="2024-01-10T11:47:24.510" v="362" actId="1076"/>
          <ac:picMkLst>
            <pc:docMk/>
            <pc:sldMk cId="110928530" sldId="262"/>
            <ac:picMk id="2" creationId="{11DAF027-5F49-C3CD-5135-104F3D826144}"/>
          </ac:picMkLst>
        </pc:picChg>
        <pc:picChg chg="del">
          <ac:chgData name="Megha Prasad" userId="91894295fa091147" providerId="LiveId" clId="{3D4D71A7-3397-4D4D-8305-A78917513E41}" dt="2024-01-10T11:46:58.678" v="355" actId="478"/>
          <ac:picMkLst>
            <pc:docMk/>
            <pc:sldMk cId="110928530" sldId="262"/>
            <ac:picMk id="22" creationId="{5099CD33-5599-2E96-724E-F327C40991AA}"/>
          </ac:picMkLst>
        </pc:picChg>
      </pc:sldChg>
      <pc:sldChg chg="new del">
        <pc:chgData name="Megha Prasad" userId="91894295fa091147" providerId="LiveId" clId="{3D4D71A7-3397-4D4D-8305-A78917513E41}" dt="2024-01-10T11:33:58.135" v="257" actId="680"/>
        <pc:sldMkLst>
          <pc:docMk/>
          <pc:sldMk cId="2252126307" sldId="262"/>
        </pc:sldMkLst>
      </pc:sldChg>
      <pc:sldChg chg="addSp delSp modSp add del mod delAnim modAnim">
        <pc:chgData name="Megha Prasad" userId="91894295fa091147" providerId="LiveId" clId="{3D4D71A7-3397-4D4D-8305-A78917513E41}" dt="2024-01-12T03:52:29.405" v="3160" actId="2696"/>
        <pc:sldMkLst>
          <pc:docMk/>
          <pc:sldMk cId="3970371491" sldId="262"/>
        </pc:sldMkLst>
        <pc:graphicFrameChg chg="add del mod modGraphic">
          <ac:chgData name="Megha Prasad" userId="91894295fa091147" providerId="LiveId" clId="{3D4D71A7-3397-4D4D-8305-A78917513E41}" dt="2024-01-12T03:28:11.880" v="2964" actId="478"/>
          <ac:graphicFrameMkLst>
            <pc:docMk/>
            <pc:sldMk cId="3970371491" sldId="262"/>
            <ac:graphicFrameMk id="2" creationId="{5FBFD774-3A57-5E26-957D-8E07E4DAC78A}"/>
          </ac:graphicFrameMkLst>
        </pc:graphicFrameChg>
        <pc:graphicFrameChg chg="add mod modGraphic">
          <ac:chgData name="Megha Prasad" userId="91894295fa091147" providerId="LiveId" clId="{3D4D71A7-3397-4D4D-8305-A78917513E41}" dt="2024-01-12T02:35:34.495" v="2686"/>
          <ac:graphicFrameMkLst>
            <pc:docMk/>
            <pc:sldMk cId="3970371491" sldId="262"/>
            <ac:graphicFrameMk id="3" creationId="{7394C43E-CF04-4A2E-0B43-BBBCE37851EB}"/>
          </ac:graphicFrameMkLst>
        </pc:graphicFrameChg>
        <pc:graphicFrameChg chg="mod modGraphic">
          <ac:chgData name="Megha Prasad" userId="91894295fa091147" providerId="LiveId" clId="{3D4D71A7-3397-4D4D-8305-A78917513E41}" dt="2024-01-12T03:49:08.449" v="3131"/>
          <ac:graphicFrameMkLst>
            <pc:docMk/>
            <pc:sldMk cId="3970371491" sldId="262"/>
            <ac:graphicFrameMk id="5" creationId="{A30F2DA6-70F1-351D-E87F-E71CA7FBB2BD}"/>
          </ac:graphicFrameMkLst>
        </pc:graphicFrameChg>
        <pc:graphicFrameChg chg="mod modGraphic">
          <ac:chgData name="Megha Prasad" userId="91894295fa091147" providerId="LiveId" clId="{3D4D71A7-3397-4D4D-8305-A78917513E41}" dt="2024-01-12T02:36:14.702" v="2692"/>
          <ac:graphicFrameMkLst>
            <pc:docMk/>
            <pc:sldMk cId="3970371491" sldId="262"/>
            <ac:graphicFrameMk id="17" creationId="{A793DC58-FE42-8FA1-1B01-C4C768AB2C52}"/>
          </ac:graphicFrameMkLst>
        </pc:graphicFrameChg>
        <pc:graphicFrameChg chg="mod modGraphic">
          <ac:chgData name="Megha Prasad" userId="91894295fa091147" providerId="LiveId" clId="{3D4D71A7-3397-4D4D-8305-A78917513E41}" dt="2024-01-12T02:36:14.702" v="2692"/>
          <ac:graphicFrameMkLst>
            <pc:docMk/>
            <pc:sldMk cId="3970371491" sldId="262"/>
            <ac:graphicFrameMk id="19" creationId="{5041B023-80AA-4D25-EA77-9EA2ABAB5DEC}"/>
          </ac:graphicFrameMkLst>
        </pc:graphicFrameChg>
        <pc:graphicFrameChg chg="mod modGraphic">
          <ac:chgData name="Megha Prasad" userId="91894295fa091147" providerId="LiveId" clId="{3D4D71A7-3397-4D4D-8305-A78917513E41}" dt="2024-01-12T02:36:14.702" v="2692"/>
          <ac:graphicFrameMkLst>
            <pc:docMk/>
            <pc:sldMk cId="3970371491" sldId="262"/>
            <ac:graphicFrameMk id="21" creationId="{ADDBDF9F-FE74-2CE2-02DC-DA598037A2E7}"/>
          </ac:graphicFrameMkLst>
        </pc:graphicFrameChg>
        <pc:graphicFrameChg chg="mod modGraphic">
          <ac:chgData name="Megha Prasad" userId="91894295fa091147" providerId="LiveId" clId="{3D4D71A7-3397-4D4D-8305-A78917513E41}" dt="2024-01-12T02:36:14.702" v="2692"/>
          <ac:graphicFrameMkLst>
            <pc:docMk/>
            <pc:sldMk cId="3970371491" sldId="262"/>
            <ac:graphicFrameMk id="22" creationId="{43FC3EFB-2C24-C1DE-05D0-E2C9587E5858}"/>
          </ac:graphicFrameMkLst>
        </pc:graphicFrameChg>
        <pc:picChg chg="mod">
          <ac:chgData name="Megha Prasad" userId="91894295fa091147" providerId="LiveId" clId="{3D4D71A7-3397-4D4D-8305-A78917513E41}" dt="2024-01-12T02:36:01.620" v="2690" actId="1076"/>
          <ac:picMkLst>
            <pc:docMk/>
            <pc:sldMk cId="3970371491" sldId="262"/>
            <ac:picMk id="16" creationId="{A287FA16-4AAE-D1C6-C154-35F7A90A706E}"/>
          </ac:picMkLst>
        </pc:picChg>
      </pc:sldChg>
      <pc:sldChg chg="addSp delSp modSp add del mod ord delAnim modAnim">
        <pc:chgData name="Megha Prasad" userId="91894295fa091147" providerId="LiveId" clId="{3D4D71A7-3397-4D4D-8305-A78917513E41}" dt="2024-01-12T03:52:24.864" v="3159" actId="2696"/>
        <pc:sldMkLst>
          <pc:docMk/>
          <pc:sldMk cId="88798882" sldId="263"/>
        </pc:sldMkLst>
        <pc:spChg chg="add mod ord">
          <ac:chgData name="Megha Prasad" userId="91894295fa091147" providerId="LiveId" clId="{3D4D71A7-3397-4D4D-8305-A78917513E41}" dt="2024-01-12T02:38:24.240" v="2694" actId="1076"/>
          <ac:spMkLst>
            <pc:docMk/>
            <pc:sldMk cId="88798882" sldId="263"/>
            <ac:spMk id="4" creationId="{2E0CDD97-4766-17E2-FF60-EE3F1B5FC155}"/>
          </ac:spMkLst>
        </pc:spChg>
        <pc:spChg chg="add del mod">
          <ac:chgData name="Megha Prasad" userId="91894295fa091147" providerId="LiveId" clId="{3D4D71A7-3397-4D4D-8305-A78917513E41}" dt="2024-01-12T02:42:24.487" v="2792"/>
          <ac:spMkLst>
            <pc:docMk/>
            <pc:sldMk cId="88798882" sldId="263"/>
            <ac:spMk id="7" creationId="{3BCD23BF-E3F8-C549-2965-09E0343B185D}"/>
          </ac:spMkLst>
        </pc:spChg>
        <pc:spChg chg="add mod">
          <ac:chgData name="Megha Prasad" userId="91894295fa091147" providerId="LiveId" clId="{3D4D71A7-3397-4D4D-8305-A78917513E41}" dt="2024-01-12T03:01:30.876" v="2956" actId="1076"/>
          <ac:spMkLst>
            <pc:docMk/>
            <pc:sldMk cId="88798882" sldId="263"/>
            <ac:spMk id="8" creationId="{A6215B3D-CC59-ADAE-1611-9BA75455846B}"/>
          </ac:spMkLst>
        </pc:spChg>
        <pc:spChg chg="add mod">
          <ac:chgData name="Megha Prasad" userId="91894295fa091147" providerId="LiveId" clId="{3D4D71A7-3397-4D4D-8305-A78917513E41}" dt="2024-01-12T03:00:19.502" v="2949" actId="1076"/>
          <ac:spMkLst>
            <pc:docMk/>
            <pc:sldMk cId="88798882" sldId="263"/>
            <ac:spMk id="12" creationId="{87139578-35D3-7671-3E45-7B10F478A114}"/>
          </ac:spMkLst>
        </pc:spChg>
        <pc:graphicFrameChg chg="del">
          <ac:chgData name="Megha Prasad" userId="91894295fa091147" providerId="LiveId" clId="{3D4D71A7-3397-4D4D-8305-A78917513E41}" dt="2024-01-12T02:20:00.835" v="2228" actId="478"/>
          <ac:graphicFrameMkLst>
            <pc:docMk/>
            <pc:sldMk cId="88798882" sldId="263"/>
            <ac:graphicFrameMk id="5" creationId="{A30F2DA6-70F1-351D-E87F-E71CA7FBB2BD}"/>
          </ac:graphicFrameMkLst>
        </pc:graphicFrameChg>
        <pc:graphicFrameChg chg="add del mod modGraphic">
          <ac:chgData name="Megha Prasad" userId="91894295fa091147" providerId="LiveId" clId="{3D4D71A7-3397-4D4D-8305-A78917513E41}" dt="2024-01-12T02:43:35.142" v="2837" actId="478"/>
          <ac:graphicFrameMkLst>
            <pc:docMk/>
            <pc:sldMk cId="88798882" sldId="263"/>
            <ac:graphicFrameMk id="6" creationId="{E714DF30-B30B-ED4F-4BEC-BE2F86435106}"/>
          </ac:graphicFrameMkLst>
        </pc:graphicFrameChg>
        <pc:graphicFrameChg chg="add mod modGraphic">
          <ac:chgData name="Megha Prasad" userId="91894295fa091147" providerId="LiveId" clId="{3D4D71A7-3397-4D4D-8305-A78917513E41}" dt="2024-01-12T03:02:31.466" v="2959" actId="14100"/>
          <ac:graphicFrameMkLst>
            <pc:docMk/>
            <pc:sldMk cId="88798882" sldId="263"/>
            <ac:graphicFrameMk id="11" creationId="{34052A8F-C13A-6946-AF2D-ED7B2FB2967B}"/>
          </ac:graphicFrameMkLst>
        </pc:graphicFrameChg>
        <pc:graphicFrameChg chg="del">
          <ac:chgData name="Megha Prasad" userId="91894295fa091147" providerId="LiveId" clId="{3D4D71A7-3397-4D4D-8305-A78917513E41}" dt="2024-01-12T02:20:06.460" v="2229" actId="478"/>
          <ac:graphicFrameMkLst>
            <pc:docMk/>
            <pc:sldMk cId="88798882" sldId="263"/>
            <ac:graphicFrameMk id="17" creationId="{A793DC58-FE42-8FA1-1B01-C4C768AB2C52}"/>
          </ac:graphicFrameMkLst>
        </pc:graphicFrameChg>
        <pc:graphicFrameChg chg="del">
          <ac:chgData name="Megha Prasad" userId="91894295fa091147" providerId="LiveId" clId="{3D4D71A7-3397-4D4D-8305-A78917513E41}" dt="2024-01-12T02:20:00.835" v="2228" actId="478"/>
          <ac:graphicFrameMkLst>
            <pc:docMk/>
            <pc:sldMk cId="88798882" sldId="263"/>
            <ac:graphicFrameMk id="18" creationId="{675D86CC-245F-3218-E14A-1C8398A4B90C}"/>
          </ac:graphicFrameMkLst>
        </pc:graphicFrameChg>
        <pc:graphicFrameChg chg="del">
          <ac:chgData name="Megha Prasad" userId="91894295fa091147" providerId="LiveId" clId="{3D4D71A7-3397-4D4D-8305-A78917513E41}" dt="2024-01-12T02:20:08.636" v="2232" actId="478"/>
          <ac:graphicFrameMkLst>
            <pc:docMk/>
            <pc:sldMk cId="88798882" sldId="263"/>
            <ac:graphicFrameMk id="19" creationId="{5041B023-80AA-4D25-EA77-9EA2ABAB5DEC}"/>
          </ac:graphicFrameMkLst>
        </pc:graphicFrameChg>
        <pc:graphicFrameChg chg="del">
          <ac:chgData name="Megha Prasad" userId="91894295fa091147" providerId="LiveId" clId="{3D4D71A7-3397-4D4D-8305-A78917513E41}" dt="2024-01-12T02:20:07.405" v="2230" actId="478"/>
          <ac:graphicFrameMkLst>
            <pc:docMk/>
            <pc:sldMk cId="88798882" sldId="263"/>
            <ac:graphicFrameMk id="21" creationId="{ADDBDF9F-FE74-2CE2-02DC-DA598037A2E7}"/>
          </ac:graphicFrameMkLst>
        </pc:graphicFrameChg>
        <pc:graphicFrameChg chg="del">
          <ac:chgData name="Megha Prasad" userId="91894295fa091147" providerId="LiveId" clId="{3D4D71A7-3397-4D4D-8305-A78917513E41}" dt="2024-01-12T02:20:08.162" v="2231" actId="478"/>
          <ac:graphicFrameMkLst>
            <pc:docMk/>
            <pc:sldMk cId="88798882" sldId="263"/>
            <ac:graphicFrameMk id="22" creationId="{43FC3EFB-2C24-C1DE-05D0-E2C9587E5858}"/>
          </ac:graphicFrameMkLst>
        </pc:graphicFrameChg>
        <pc:picChg chg="add mod">
          <ac:chgData name="Megha Prasad" userId="91894295fa091147" providerId="LiveId" clId="{3D4D71A7-3397-4D4D-8305-A78917513E41}" dt="2024-01-12T02:26:01.091" v="2622" actId="207"/>
          <ac:picMkLst>
            <pc:docMk/>
            <pc:sldMk cId="88798882" sldId="263"/>
            <ac:picMk id="3" creationId="{58583C50-EFBB-6893-C13F-3AE52206A733}"/>
          </ac:picMkLst>
        </pc:picChg>
        <pc:picChg chg="add del mod">
          <ac:chgData name="Megha Prasad" userId="91894295fa091147" providerId="LiveId" clId="{3D4D71A7-3397-4D4D-8305-A78917513E41}" dt="2024-01-12T02:46:21.153" v="2840" actId="478"/>
          <ac:picMkLst>
            <pc:docMk/>
            <pc:sldMk cId="88798882" sldId="263"/>
            <ac:picMk id="10" creationId="{9906689C-F0B7-0D81-95DB-9941239D65B8}"/>
          </ac:picMkLst>
        </pc:picChg>
      </pc:sldChg>
      <pc:sldChg chg="addSp delSp modSp add mod ord delAnim modAnim">
        <pc:chgData name="Megha Prasad" userId="91894295fa091147" providerId="LiveId" clId="{3D4D71A7-3397-4D4D-8305-A78917513E41}" dt="2024-01-12T08:46:53.861" v="4312"/>
        <pc:sldMkLst>
          <pc:docMk/>
          <pc:sldMk cId="4219915671" sldId="264"/>
        </pc:sldMkLst>
        <pc:spChg chg="mod">
          <ac:chgData name="Megha Prasad" userId="91894295fa091147" providerId="LiveId" clId="{3D4D71A7-3397-4D4D-8305-A78917513E41}" dt="2024-01-12T08:41:48.524" v="4275" actId="1076"/>
          <ac:spMkLst>
            <pc:docMk/>
            <pc:sldMk cId="4219915671" sldId="264"/>
            <ac:spMk id="4" creationId="{2E0CDD97-4766-17E2-FF60-EE3F1B5FC155}"/>
          </ac:spMkLst>
        </pc:spChg>
        <pc:spChg chg="mod">
          <ac:chgData name="Megha Prasad" userId="91894295fa091147" providerId="LiveId" clId="{3D4D71A7-3397-4D4D-8305-A78917513E41}" dt="2024-01-12T04:31:46.765" v="3320" actId="14100"/>
          <ac:spMkLst>
            <pc:docMk/>
            <pc:sldMk cId="4219915671" sldId="264"/>
            <ac:spMk id="8" creationId="{A6215B3D-CC59-ADAE-1611-9BA75455846B}"/>
          </ac:spMkLst>
        </pc:spChg>
        <pc:spChg chg="mod">
          <ac:chgData name="Megha Prasad" userId="91894295fa091147" providerId="LiveId" clId="{3D4D71A7-3397-4D4D-8305-A78917513E41}" dt="2024-01-12T04:37:28.790" v="3416" actId="20577"/>
          <ac:spMkLst>
            <pc:docMk/>
            <pc:sldMk cId="4219915671" sldId="264"/>
            <ac:spMk id="12" creationId="{87139578-35D3-7671-3E45-7B10F478A114}"/>
          </ac:spMkLst>
        </pc:spChg>
        <pc:spChg chg="add mod">
          <ac:chgData name="Megha Prasad" userId="91894295fa091147" providerId="LiveId" clId="{3D4D71A7-3397-4D4D-8305-A78917513E41}" dt="2024-01-12T03:35:16.105" v="3033"/>
          <ac:spMkLst>
            <pc:docMk/>
            <pc:sldMk cId="4219915671" sldId="264"/>
            <ac:spMk id="21" creationId="{6ABED755-CC33-83FF-BAE4-A736DA5E9369}"/>
          </ac:spMkLst>
        </pc:spChg>
        <pc:graphicFrameChg chg="del">
          <ac:chgData name="Megha Prasad" userId="91894295fa091147" providerId="LiveId" clId="{3D4D71A7-3397-4D4D-8305-A78917513E41}" dt="2024-01-12T03:31:39.972" v="2967" actId="478"/>
          <ac:graphicFrameMkLst>
            <pc:docMk/>
            <pc:sldMk cId="4219915671" sldId="264"/>
            <ac:graphicFrameMk id="11" creationId="{34052A8F-C13A-6946-AF2D-ED7B2FB2967B}"/>
          </ac:graphicFrameMkLst>
        </pc:graphicFrameChg>
        <pc:picChg chg="mod">
          <ac:chgData name="Megha Prasad" userId="91894295fa091147" providerId="LiveId" clId="{3D4D71A7-3397-4D4D-8305-A78917513E41}" dt="2024-01-12T03:52:00.303" v="3156" actId="1076"/>
          <ac:picMkLst>
            <pc:docMk/>
            <pc:sldMk cId="4219915671" sldId="264"/>
            <ac:picMk id="3" creationId="{58583C50-EFBB-6893-C13F-3AE52206A733}"/>
          </ac:picMkLst>
        </pc:picChg>
        <pc:picChg chg="add del mod">
          <ac:chgData name="Megha Prasad" userId="91894295fa091147" providerId="LiveId" clId="{3D4D71A7-3397-4D4D-8305-A78917513E41}" dt="2024-01-12T03:31:58.698" v="2971" actId="478"/>
          <ac:picMkLst>
            <pc:docMk/>
            <pc:sldMk cId="4219915671" sldId="264"/>
            <ac:picMk id="5" creationId="{1FD2533A-51AA-0227-4782-D5FE6C004881}"/>
          </ac:picMkLst>
        </pc:picChg>
        <pc:picChg chg="add mod">
          <ac:chgData name="Megha Prasad" userId="91894295fa091147" providerId="LiveId" clId="{3D4D71A7-3397-4D4D-8305-A78917513E41}" dt="2024-01-12T03:34:44.681" v="3025" actId="1076"/>
          <ac:picMkLst>
            <pc:docMk/>
            <pc:sldMk cId="4219915671" sldId="264"/>
            <ac:picMk id="7" creationId="{28540193-CC71-1919-0550-94F66CC426E3}"/>
          </ac:picMkLst>
        </pc:picChg>
        <pc:picChg chg="add mod">
          <ac:chgData name="Megha Prasad" userId="91894295fa091147" providerId="LiveId" clId="{3D4D71A7-3397-4D4D-8305-A78917513E41}" dt="2024-01-12T03:38:52.342" v="3058" actId="1076"/>
          <ac:picMkLst>
            <pc:docMk/>
            <pc:sldMk cId="4219915671" sldId="264"/>
            <ac:picMk id="10" creationId="{1A950096-AD7F-655D-F28C-649DDB3FD9FC}"/>
          </ac:picMkLst>
        </pc:picChg>
        <pc:picChg chg="add mod">
          <ac:chgData name="Megha Prasad" userId="91894295fa091147" providerId="LiveId" clId="{3D4D71A7-3397-4D4D-8305-A78917513E41}" dt="2024-01-12T03:38:48.996" v="3056" actId="1076"/>
          <ac:picMkLst>
            <pc:docMk/>
            <pc:sldMk cId="4219915671" sldId="264"/>
            <ac:picMk id="14" creationId="{A76E9ADB-40A5-275D-A6F6-059320D01DB0}"/>
          </ac:picMkLst>
        </pc:picChg>
        <pc:picChg chg="add mod">
          <ac:chgData name="Megha Prasad" userId="91894295fa091147" providerId="LiveId" clId="{3D4D71A7-3397-4D4D-8305-A78917513E41}" dt="2024-01-12T03:38:08.270" v="3052" actId="1076"/>
          <ac:picMkLst>
            <pc:docMk/>
            <pc:sldMk cId="4219915671" sldId="264"/>
            <ac:picMk id="16" creationId="{C0C207D6-BDAC-4406-6412-5C94AC8520D0}"/>
          </ac:picMkLst>
        </pc:picChg>
        <pc:picChg chg="add mod">
          <ac:chgData name="Megha Prasad" userId="91894295fa091147" providerId="LiveId" clId="{3D4D71A7-3397-4D4D-8305-A78917513E41}" dt="2024-01-12T03:38:46.382" v="3055" actId="1076"/>
          <ac:picMkLst>
            <pc:docMk/>
            <pc:sldMk cId="4219915671" sldId="264"/>
            <ac:picMk id="18" creationId="{F8B2E0CD-27A0-295C-BF3F-2FA5BB2A0E9C}"/>
          </ac:picMkLst>
        </pc:picChg>
        <pc:picChg chg="add del mod">
          <ac:chgData name="Megha Prasad" userId="91894295fa091147" providerId="LiveId" clId="{3D4D71A7-3397-4D4D-8305-A78917513E41}" dt="2024-01-12T03:34:49.176" v="3027" actId="478"/>
          <ac:picMkLst>
            <pc:docMk/>
            <pc:sldMk cId="4219915671" sldId="264"/>
            <ac:picMk id="20" creationId="{A5569D19-7630-76E7-05EC-D3DAD1C99E80}"/>
          </ac:picMkLst>
        </pc:picChg>
        <pc:picChg chg="add mod">
          <ac:chgData name="Megha Prasad" userId="91894295fa091147" providerId="LiveId" clId="{3D4D71A7-3397-4D4D-8305-A78917513E41}" dt="2024-01-12T04:33:51.389" v="3346" actId="1076"/>
          <ac:picMkLst>
            <pc:docMk/>
            <pc:sldMk cId="4219915671" sldId="264"/>
            <ac:picMk id="23" creationId="{B69EF3CB-5120-5CC6-90DA-FF7A80726D07}"/>
          </ac:picMkLst>
        </pc:picChg>
        <pc:picChg chg="add mod">
          <ac:chgData name="Megha Prasad" userId="91894295fa091147" providerId="LiveId" clId="{3D4D71A7-3397-4D4D-8305-A78917513E41}" dt="2024-01-12T03:46:54.381" v="3113" actId="571"/>
          <ac:picMkLst>
            <pc:docMk/>
            <pc:sldMk cId="4219915671" sldId="264"/>
            <ac:picMk id="24" creationId="{3937E121-B92E-61DC-EB46-4B85315F6AEA}"/>
          </ac:picMkLst>
        </pc:picChg>
        <pc:picChg chg="add mod">
          <ac:chgData name="Megha Prasad" userId="91894295fa091147" providerId="LiveId" clId="{3D4D71A7-3397-4D4D-8305-A78917513E41}" dt="2024-01-12T03:46:54.381" v="3113" actId="571"/>
          <ac:picMkLst>
            <pc:docMk/>
            <pc:sldMk cId="4219915671" sldId="264"/>
            <ac:picMk id="25" creationId="{BDD60C01-6A0B-F069-0300-7AEBE4B407C7}"/>
          </ac:picMkLst>
        </pc:picChg>
        <pc:picChg chg="add mod">
          <ac:chgData name="Megha Prasad" userId="91894295fa091147" providerId="LiveId" clId="{3D4D71A7-3397-4D4D-8305-A78917513E41}" dt="2024-01-12T03:46:53.561" v="3112" actId="571"/>
          <ac:picMkLst>
            <pc:docMk/>
            <pc:sldMk cId="4219915671" sldId="264"/>
            <ac:picMk id="26" creationId="{279F18D6-0B60-F121-C3A2-4C83BA1448AA}"/>
          </ac:picMkLst>
        </pc:picChg>
      </pc:sldChg>
      <pc:sldChg chg="addSp delSp modSp add del mod ord modAnim">
        <pc:chgData name="Megha Prasad" userId="91894295fa091147" providerId="LiveId" clId="{3D4D71A7-3397-4D4D-8305-A78917513E41}" dt="2024-01-12T04:21:35.141" v="3311" actId="2696"/>
        <pc:sldMkLst>
          <pc:docMk/>
          <pc:sldMk cId="3063941011" sldId="265"/>
        </pc:sldMkLst>
        <pc:spChg chg="mod">
          <ac:chgData name="Megha Prasad" userId="91894295fa091147" providerId="LiveId" clId="{3D4D71A7-3397-4D4D-8305-A78917513E41}" dt="2024-01-12T04:09:26.052" v="3269" actId="207"/>
          <ac:spMkLst>
            <pc:docMk/>
            <pc:sldMk cId="3063941011" sldId="265"/>
            <ac:spMk id="12" creationId="{3E5A7B7B-7315-5A38-D9B5-FE8D265A32E9}"/>
          </ac:spMkLst>
        </pc:spChg>
        <pc:spChg chg="mod">
          <ac:chgData name="Megha Prasad" userId="91894295fa091147" providerId="LiveId" clId="{3D4D71A7-3397-4D4D-8305-A78917513E41}" dt="2024-01-12T04:08:43.178" v="3264" actId="1076"/>
          <ac:spMkLst>
            <pc:docMk/>
            <pc:sldMk cId="3063941011" sldId="265"/>
            <ac:spMk id="139" creationId="{2580DE77-0423-82E0-F256-C8371BCE8021}"/>
          </ac:spMkLst>
        </pc:spChg>
        <pc:spChg chg="del">
          <ac:chgData name="Megha Prasad" userId="91894295fa091147" providerId="LiveId" clId="{3D4D71A7-3397-4D4D-8305-A78917513E41}" dt="2024-01-12T04:08:36.571" v="3263" actId="478"/>
          <ac:spMkLst>
            <pc:docMk/>
            <pc:sldMk cId="3063941011" sldId="265"/>
            <ac:spMk id="141" creationId="{896C4D23-BDB1-38F7-DD64-50DA8C0D2EB2}"/>
          </ac:spMkLst>
        </pc:spChg>
        <pc:picChg chg="add mod">
          <ac:chgData name="Megha Prasad" userId="91894295fa091147" providerId="LiveId" clId="{3D4D71A7-3397-4D4D-8305-A78917513E41}" dt="2024-01-12T03:58:57.149" v="3184" actId="571"/>
          <ac:picMkLst>
            <pc:docMk/>
            <pc:sldMk cId="3063941011" sldId="265"/>
            <ac:picMk id="2" creationId="{27D5703B-5142-D932-9830-2AE99D74FF60}"/>
          </ac:picMkLst>
        </pc:picChg>
        <pc:picChg chg="mod">
          <ac:chgData name="Megha Prasad" userId="91894295fa091147" providerId="LiveId" clId="{3D4D71A7-3397-4D4D-8305-A78917513E41}" dt="2024-01-12T04:10:04.710" v="3273" actId="14100"/>
          <ac:picMkLst>
            <pc:docMk/>
            <pc:sldMk cId="3063941011" sldId="265"/>
            <ac:picMk id="3" creationId="{8444138F-3433-D6A5-3388-A7F9B5DE0CBC}"/>
          </ac:picMkLst>
        </pc:picChg>
      </pc:sldChg>
      <pc:sldChg chg="addSp delSp modSp new mod ord delAnim modAnim">
        <pc:chgData name="Megha Prasad" userId="91894295fa091147" providerId="LiveId" clId="{3D4D71A7-3397-4D4D-8305-A78917513E41}" dt="2024-01-12T08:59:55.494" v="4364"/>
        <pc:sldMkLst>
          <pc:docMk/>
          <pc:sldMk cId="3901056129" sldId="266"/>
        </pc:sldMkLst>
        <pc:spChg chg="mod">
          <ac:chgData name="Megha Prasad" userId="91894295fa091147" providerId="LiveId" clId="{3D4D71A7-3397-4D4D-8305-A78917513E41}" dt="2024-01-12T04:20:25.916" v="3303" actId="1076"/>
          <ac:spMkLst>
            <pc:docMk/>
            <pc:sldMk cId="3901056129" sldId="266"/>
            <ac:spMk id="5" creationId="{EC039D29-C3F8-8BBA-551A-CE98F5432418}"/>
          </ac:spMkLst>
        </pc:spChg>
        <pc:spChg chg="add mod">
          <ac:chgData name="Megha Prasad" userId="91894295fa091147" providerId="LiveId" clId="{3D4D71A7-3397-4D4D-8305-A78917513E41}" dt="2024-01-12T08:53:08.469" v="4341" actId="1076"/>
          <ac:spMkLst>
            <pc:docMk/>
            <pc:sldMk cId="3901056129" sldId="266"/>
            <ac:spMk id="8" creationId="{C5C8CFE5-6E1B-0146-8880-E77E0199518F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0" creationId="{8E2F99A8-84CB-6C2C-0F6F-2945FE7292FD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2" creationId="{F0702B5F-9B43-D1DB-8D65-620C2939C12B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4" creationId="{49180AF6-F44A-AFED-42A8-6133A7FE4095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5" creationId="{72508A70-9FAC-B69D-C5E0-E6255F94ADAB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6" creationId="{2C436C30-0168-E17C-16C2-B5F23CC39942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7" creationId="{12D0F69C-D608-3A16-A1DA-C6A1831C3A6C}"/>
          </ac:spMkLst>
        </pc:spChg>
        <pc:spChg chg="mod">
          <ac:chgData name="Megha Prasad" userId="91894295fa091147" providerId="LiveId" clId="{3D4D71A7-3397-4D4D-8305-A78917513E41}" dt="2024-01-12T04:19:26.810" v="3295"/>
          <ac:spMkLst>
            <pc:docMk/>
            <pc:sldMk cId="3901056129" sldId="266"/>
            <ac:spMk id="18" creationId="{53B39B6E-DFA1-A82C-9E64-F0B7DAB095BC}"/>
          </ac:spMkLst>
        </pc:spChg>
        <pc:spChg chg="add del mod">
          <ac:chgData name="Megha Prasad" userId="91894295fa091147" providerId="LiveId" clId="{3D4D71A7-3397-4D4D-8305-A78917513E41}" dt="2024-01-12T08:51:39.821" v="4334" actId="478"/>
          <ac:spMkLst>
            <pc:docMk/>
            <pc:sldMk cId="3901056129" sldId="266"/>
            <ac:spMk id="19" creationId="{0DC30745-8EE8-89F7-7AB0-E4A95801AEBE}"/>
          </ac:spMkLst>
        </pc:spChg>
        <pc:spChg chg="add del mod">
          <ac:chgData name="Megha Prasad" userId="91894295fa091147" providerId="LiveId" clId="{3D4D71A7-3397-4D4D-8305-A78917513E41}" dt="2024-01-12T08:51:43.242" v="4335" actId="478"/>
          <ac:spMkLst>
            <pc:docMk/>
            <pc:sldMk cId="3901056129" sldId="266"/>
            <ac:spMk id="20" creationId="{7D31BB85-B080-B4BF-7F19-A0FC69FC9241}"/>
          </ac:spMkLst>
        </pc:spChg>
        <pc:spChg chg="add mod">
          <ac:chgData name="Megha Prasad" userId="91894295fa091147" providerId="LiveId" clId="{3D4D71A7-3397-4D4D-8305-A78917513E41}" dt="2024-01-12T08:52:07.459" v="4340" actId="14100"/>
          <ac:spMkLst>
            <pc:docMk/>
            <pc:sldMk cId="3901056129" sldId="266"/>
            <ac:spMk id="21" creationId="{7459652C-9212-21D7-576D-9C0F57503133}"/>
          </ac:spMkLst>
        </pc:spChg>
        <pc:spChg chg="add mod">
          <ac:chgData name="Megha Prasad" userId="91894295fa091147" providerId="LiveId" clId="{3D4D71A7-3397-4D4D-8305-A78917513E41}" dt="2024-01-12T08:52:03.294" v="4339" actId="1076"/>
          <ac:spMkLst>
            <pc:docMk/>
            <pc:sldMk cId="3901056129" sldId="266"/>
            <ac:spMk id="22" creationId="{47E4468E-003D-4566-1A90-42BA040C148D}"/>
          </ac:spMkLst>
        </pc:spChg>
        <pc:grpChg chg="add mod">
          <ac:chgData name="Megha Prasad" userId="91894295fa091147" providerId="LiveId" clId="{3D4D71A7-3397-4D4D-8305-A78917513E41}" dt="2024-01-12T04:20:25.916" v="3303" actId="1076"/>
          <ac:grpSpMkLst>
            <pc:docMk/>
            <pc:sldMk cId="3901056129" sldId="266"/>
            <ac:grpSpMk id="4" creationId="{16A56E3A-2253-3F3A-AED3-49B3A28C41CC}"/>
          </ac:grpSpMkLst>
        </pc:grpChg>
        <pc:grpChg chg="add del mod">
          <ac:chgData name="Megha Prasad" userId="91894295fa091147" providerId="LiveId" clId="{3D4D71A7-3397-4D4D-8305-A78917513E41}" dt="2024-01-12T04:19:47.050" v="3299" actId="478"/>
          <ac:grpSpMkLst>
            <pc:docMk/>
            <pc:sldMk cId="3901056129" sldId="266"/>
            <ac:grpSpMk id="9" creationId="{8677B224-30D8-70F4-C356-00CB80105C0A}"/>
          </ac:grpSpMkLst>
        </pc:grpChg>
        <pc:grpChg chg="mod">
          <ac:chgData name="Megha Prasad" userId="91894295fa091147" providerId="LiveId" clId="{3D4D71A7-3397-4D4D-8305-A78917513E41}" dt="2024-01-12T04:19:26.810" v="3295"/>
          <ac:grpSpMkLst>
            <pc:docMk/>
            <pc:sldMk cId="3901056129" sldId="266"/>
            <ac:grpSpMk id="11" creationId="{3B2BB9A6-D973-0DCB-617C-7926B9C41CBD}"/>
          </ac:grpSpMkLst>
        </pc:grpChg>
        <pc:grpChg chg="mod">
          <ac:chgData name="Megha Prasad" userId="91894295fa091147" providerId="LiveId" clId="{3D4D71A7-3397-4D4D-8305-A78917513E41}" dt="2024-01-12T04:19:26.810" v="3295"/>
          <ac:grpSpMkLst>
            <pc:docMk/>
            <pc:sldMk cId="3901056129" sldId="266"/>
            <ac:grpSpMk id="13" creationId="{00A206C7-FC92-AC8C-AE74-A7BFC02F4D65}"/>
          </ac:grpSpMkLst>
        </pc:grpChg>
        <pc:graphicFrameChg chg="add del mod ord">
          <ac:chgData name="Megha Prasad" userId="91894295fa091147" providerId="LiveId" clId="{3D4D71A7-3397-4D4D-8305-A78917513E41}" dt="2024-01-12T04:44:26.448" v="3451" actId="478"/>
          <ac:graphicFrameMkLst>
            <pc:docMk/>
            <pc:sldMk cId="3901056129" sldId="266"/>
            <ac:graphicFrameMk id="23" creationId="{450886C3-22FE-089C-7999-C767B52D82EA}"/>
          </ac:graphicFrameMkLst>
        </pc:graphicFrameChg>
        <pc:picChg chg="add mod">
          <ac:chgData name="Megha Prasad" userId="91894295fa091147" providerId="LiveId" clId="{3D4D71A7-3397-4D4D-8305-A78917513E41}" dt="2024-01-12T04:19:25.555" v="3294" actId="14100"/>
          <ac:picMkLst>
            <pc:docMk/>
            <pc:sldMk cId="3901056129" sldId="266"/>
            <ac:picMk id="3" creationId="{10EA3FAE-2B2E-4F3D-472F-335762EE73E9}"/>
          </ac:picMkLst>
        </pc:picChg>
        <pc:picChg chg="mod">
          <ac:chgData name="Megha Prasad" userId="91894295fa091147" providerId="LiveId" clId="{3D4D71A7-3397-4D4D-8305-A78917513E41}" dt="2024-01-12T04:20:25.916" v="3303" actId="1076"/>
          <ac:picMkLst>
            <pc:docMk/>
            <pc:sldMk cId="3901056129" sldId="266"/>
            <ac:picMk id="6" creationId="{AD09D3E5-A0C6-2241-AD70-9CC68CC60377}"/>
          </ac:picMkLst>
        </pc:picChg>
        <pc:picChg chg="add mod">
          <ac:chgData name="Megha Prasad" userId="91894295fa091147" providerId="LiveId" clId="{3D4D71A7-3397-4D4D-8305-A78917513E41}" dt="2024-01-12T04:20:28.236" v="3304" actId="1076"/>
          <ac:picMkLst>
            <pc:docMk/>
            <pc:sldMk cId="3901056129" sldId="266"/>
            <ac:picMk id="7" creationId="{082B1BA2-16C6-53E6-2F66-88509C959249}"/>
          </ac:picMkLst>
        </pc:picChg>
      </pc:sldChg>
      <pc:sldChg chg="addSp delSp modSp new mod ord modTransition addAnim delAnim modAnim">
        <pc:chgData name="Megha Prasad" userId="91894295fa091147" providerId="LiveId" clId="{3D4D71A7-3397-4D4D-8305-A78917513E41}" dt="2024-01-13T02:02:10.677" v="4602"/>
        <pc:sldMkLst>
          <pc:docMk/>
          <pc:sldMk cId="963921499" sldId="267"/>
        </pc:sldMkLst>
        <pc:spChg chg="add del mod">
          <ac:chgData name="Megha Prasad" userId="91894295fa091147" providerId="LiveId" clId="{3D4D71A7-3397-4D4D-8305-A78917513E41}" dt="2024-01-12T05:58:05.569" v="3941" actId="478"/>
          <ac:spMkLst>
            <pc:docMk/>
            <pc:sldMk cId="963921499" sldId="267"/>
            <ac:spMk id="6" creationId="{BF323FDD-587B-4478-3533-2E1DE91C2112}"/>
          </ac:spMkLst>
        </pc:spChg>
        <pc:spChg chg="add mod">
          <ac:chgData name="Megha Prasad" userId="91894295fa091147" providerId="LiveId" clId="{3D4D71A7-3397-4D4D-8305-A78917513E41}" dt="2024-01-12T05:58:10.614" v="3942" actId="1076"/>
          <ac:spMkLst>
            <pc:docMk/>
            <pc:sldMk cId="963921499" sldId="267"/>
            <ac:spMk id="10" creationId="{3CE2CB57-9BEE-44D5-CDE3-413DDA82ED9E}"/>
          </ac:spMkLst>
        </pc:spChg>
        <pc:graphicFrameChg chg="add del mod modGraphic">
          <ac:chgData name="Megha Prasad" userId="91894295fa091147" providerId="LiveId" clId="{3D4D71A7-3397-4D4D-8305-A78917513E41}" dt="2024-01-12T04:42:16.187" v="3432" actId="478"/>
          <ac:graphicFrameMkLst>
            <pc:docMk/>
            <pc:sldMk cId="963921499" sldId="267"/>
            <ac:graphicFrameMk id="4" creationId="{8E41C123-5864-6725-A917-0F00D35EA8E5}"/>
          </ac:graphicFrameMkLst>
        </pc:graphicFrameChg>
        <pc:graphicFrameChg chg="add del mod modGraphic">
          <ac:chgData name="Megha Prasad" userId="91894295fa091147" providerId="LiveId" clId="{3D4D71A7-3397-4D4D-8305-A78917513E41}" dt="2024-01-12T04:44:31.346" v="3452" actId="478"/>
          <ac:graphicFrameMkLst>
            <pc:docMk/>
            <pc:sldMk cId="963921499" sldId="267"/>
            <ac:graphicFrameMk id="5" creationId="{94AFEAE8-758A-09E5-2988-15B8F87C9DB1}"/>
          </ac:graphicFrameMkLst>
        </pc:graphicFrameChg>
        <pc:picChg chg="add mod">
          <ac:chgData name="Megha Prasad" userId="91894295fa091147" providerId="LiveId" clId="{3D4D71A7-3397-4D4D-8305-A78917513E41}" dt="2024-01-12T08:25:21.677" v="4187" actId="1076"/>
          <ac:picMkLst>
            <pc:docMk/>
            <pc:sldMk cId="963921499" sldId="267"/>
            <ac:picMk id="3" creationId="{F4028D64-58BB-BABB-C172-7D77A712BD72}"/>
          </ac:picMkLst>
        </pc:picChg>
        <pc:picChg chg="add del mod">
          <ac:chgData name="Megha Prasad" userId="91894295fa091147" providerId="LiveId" clId="{3D4D71A7-3397-4D4D-8305-A78917513E41}" dt="2024-01-12T05:35:32.704" v="3702" actId="478"/>
          <ac:picMkLst>
            <pc:docMk/>
            <pc:sldMk cId="963921499" sldId="267"/>
            <ac:picMk id="8" creationId="{C34D7C65-B3CA-3635-22F9-4CC457F60C37}"/>
          </ac:picMkLst>
        </pc:picChg>
        <pc:picChg chg="add del mod">
          <ac:chgData name="Megha Prasad" userId="91894295fa091147" providerId="LiveId" clId="{3D4D71A7-3397-4D4D-8305-A78917513E41}" dt="2024-01-12T05:38:05.093" v="3718" actId="478"/>
          <ac:picMkLst>
            <pc:docMk/>
            <pc:sldMk cId="963921499" sldId="267"/>
            <ac:picMk id="9" creationId="{9BA3065B-13C1-7C89-5E45-1D70DFE8E95C}"/>
          </ac:picMkLst>
        </pc:picChg>
      </pc:sldChg>
      <pc:sldChg chg="addSp delSp modSp add del mod addAnim delAnim modAnim">
        <pc:chgData name="Megha Prasad" userId="91894295fa091147" providerId="LiveId" clId="{3D4D71A7-3397-4D4D-8305-A78917513E41}" dt="2024-01-12T07:12:32.019" v="4063" actId="2696"/>
        <pc:sldMkLst>
          <pc:docMk/>
          <pc:sldMk cId="3711102628" sldId="268"/>
        </pc:sldMkLst>
        <pc:spChg chg="add del mod">
          <ac:chgData name="Megha Prasad" userId="91894295fa091147" providerId="LiveId" clId="{3D4D71A7-3397-4D4D-8305-A78917513E41}" dt="2024-01-12T05:01:39.848" v="3543"/>
          <ac:spMkLst>
            <pc:docMk/>
            <pc:sldMk cId="3711102628" sldId="268"/>
            <ac:spMk id="2" creationId="{7FF07CFA-8AEE-E26A-2D02-30AEE83A1885}"/>
          </ac:spMkLst>
        </pc:spChg>
        <pc:spChg chg="add del mod ord">
          <ac:chgData name="Megha Prasad" userId="91894295fa091147" providerId="LiveId" clId="{3D4D71A7-3397-4D4D-8305-A78917513E41}" dt="2024-01-12T05:46:10.553" v="3747" actId="478"/>
          <ac:spMkLst>
            <pc:docMk/>
            <pc:sldMk cId="3711102628" sldId="268"/>
            <ac:spMk id="4" creationId="{0D97C5DD-AC3D-871D-58AE-095AAA7780C9}"/>
          </ac:spMkLst>
        </pc:spChg>
        <pc:spChg chg="del mod">
          <ac:chgData name="Megha Prasad" userId="91894295fa091147" providerId="LiveId" clId="{3D4D71A7-3397-4D4D-8305-A78917513E41}" dt="2024-01-12T05:46:29.523" v="3751" actId="478"/>
          <ac:spMkLst>
            <pc:docMk/>
            <pc:sldMk cId="3711102628" sldId="268"/>
            <ac:spMk id="5" creationId="{7E015C25-4D09-5D90-1766-880892B1D0E3}"/>
          </ac:spMkLst>
        </pc:spChg>
        <pc:spChg chg="del mod ord">
          <ac:chgData name="Megha Prasad" userId="91894295fa091147" providerId="LiveId" clId="{3D4D71A7-3397-4D4D-8305-A78917513E41}" dt="2024-01-12T05:01:39.848" v="3543"/>
          <ac:spMkLst>
            <pc:docMk/>
            <pc:sldMk cId="3711102628" sldId="268"/>
            <ac:spMk id="6" creationId="{BF323FDD-587B-4478-3533-2E1DE91C2112}"/>
          </ac:spMkLst>
        </pc:spChg>
        <pc:spChg chg="add mod ord">
          <ac:chgData name="Megha Prasad" userId="91894295fa091147" providerId="LiveId" clId="{3D4D71A7-3397-4D4D-8305-A78917513E41}" dt="2024-01-12T06:00:35.960" v="3961" actId="1076"/>
          <ac:spMkLst>
            <pc:docMk/>
            <pc:sldMk cId="3711102628" sldId="268"/>
            <ac:spMk id="7" creationId="{56BEA7E9-E45C-ED1E-FE35-6B03C75A48C8}"/>
          </ac:spMkLst>
        </pc:spChg>
        <pc:spChg chg="add del mod">
          <ac:chgData name="Megha Prasad" userId="91894295fa091147" providerId="LiveId" clId="{3D4D71A7-3397-4D4D-8305-A78917513E41}" dt="2024-01-12T05:56:35.616" v="3908"/>
          <ac:spMkLst>
            <pc:docMk/>
            <pc:sldMk cId="3711102628" sldId="268"/>
            <ac:spMk id="11" creationId="{5048A012-1EC1-B7CB-84E7-23B62C8132CA}"/>
          </ac:spMkLst>
        </pc:spChg>
        <pc:spChg chg="add del mod">
          <ac:chgData name="Megha Prasad" userId="91894295fa091147" providerId="LiveId" clId="{3D4D71A7-3397-4D4D-8305-A78917513E41}" dt="2024-01-12T05:52:57.664" v="3852" actId="478"/>
          <ac:spMkLst>
            <pc:docMk/>
            <pc:sldMk cId="3711102628" sldId="268"/>
            <ac:spMk id="12" creationId="{DFB9C12E-5580-F812-BEE9-10AD570A4176}"/>
          </ac:spMkLst>
        </pc:spChg>
        <pc:spChg chg="add del mod">
          <ac:chgData name="Megha Prasad" userId="91894295fa091147" providerId="LiveId" clId="{3D4D71A7-3397-4D4D-8305-A78917513E41}" dt="2024-01-12T05:51:25.579" v="3817"/>
          <ac:spMkLst>
            <pc:docMk/>
            <pc:sldMk cId="3711102628" sldId="268"/>
            <ac:spMk id="13" creationId="{4408410E-5825-007A-8BF1-DFC1402D443A}"/>
          </ac:spMkLst>
        </pc:spChg>
        <pc:spChg chg="add del mod">
          <ac:chgData name="Megha Prasad" userId="91894295fa091147" providerId="LiveId" clId="{3D4D71A7-3397-4D4D-8305-A78917513E41}" dt="2024-01-12T05:53:17.280" v="3856" actId="21"/>
          <ac:spMkLst>
            <pc:docMk/>
            <pc:sldMk cId="3711102628" sldId="268"/>
            <ac:spMk id="14" creationId="{3A689BD9-8FB6-63EB-6BC9-01E074BF2703}"/>
          </ac:spMkLst>
        </pc:spChg>
        <pc:spChg chg="add del mod ord">
          <ac:chgData name="Megha Prasad" userId="91894295fa091147" providerId="LiveId" clId="{3D4D71A7-3397-4D4D-8305-A78917513E41}" dt="2024-01-12T06:07:59.134" v="4038"/>
          <ac:spMkLst>
            <pc:docMk/>
            <pc:sldMk cId="3711102628" sldId="268"/>
            <ac:spMk id="15" creationId="{A49BD18F-9EA5-2933-6DB2-174A85F3F809}"/>
          </ac:spMkLst>
        </pc:spChg>
        <pc:spChg chg="add del mod ord">
          <ac:chgData name="Megha Prasad" userId="91894295fa091147" providerId="LiveId" clId="{3D4D71A7-3397-4D4D-8305-A78917513E41}" dt="2024-01-12T05:56:35.616" v="3908"/>
          <ac:spMkLst>
            <pc:docMk/>
            <pc:sldMk cId="3711102628" sldId="268"/>
            <ac:spMk id="16" creationId="{FDCE6506-8D14-74B9-7731-F0C2E1DA8CFC}"/>
          </ac:spMkLst>
        </pc:spChg>
        <pc:spChg chg="del mod ord">
          <ac:chgData name="Megha Prasad" userId="91894295fa091147" providerId="LiveId" clId="{3D4D71A7-3397-4D4D-8305-A78917513E41}" dt="2024-01-12T06:03:13.093" v="3982" actId="478"/>
          <ac:spMkLst>
            <pc:docMk/>
            <pc:sldMk cId="3711102628" sldId="268"/>
            <ac:spMk id="17" creationId="{9BB9A5AA-214B-1AE6-1462-157B0B27A0EB}"/>
          </ac:spMkLst>
        </pc:spChg>
        <pc:spChg chg="add del mod">
          <ac:chgData name="Megha Prasad" userId="91894295fa091147" providerId="LiveId" clId="{3D4D71A7-3397-4D4D-8305-A78917513E41}" dt="2024-01-12T06:07:59.134" v="4038"/>
          <ac:spMkLst>
            <pc:docMk/>
            <pc:sldMk cId="3711102628" sldId="268"/>
            <ac:spMk id="18" creationId="{22C36742-4EBF-2E5B-41E7-A65128D2CF0A}"/>
          </ac:spMkLst>
        </pc:spChg>
        <pc:spChg chg="add mod ord">
          <ac:chgData name="Megha Prasad" userId="91894295fa091147" providerId="LiveId" clId="{3D4D71A7-3397-4D4D-8305-A78917513E41}" dt="2024-01-12T07:12:01.919" v="4059" actId="1076"/>
          <ac:spMkLst>
            <pc:docMk/>
            <pc:sldMk cId="3711102628" sldId="268"/>
            <ac:spMk id="19" creationId="{2D22DC2C-128D-4971-3C3C-65D64E154802}"/>
          </ac:spMkLst>
        </pc:spChg>
        <pc:spChg chg="mod">
          <ac:chgData name="Megha Prasad" userId="91894295fa091147" providerId="LiveId" clId="{3D4D71A7-3397-4D4D-8305-A78917513E41}" dt="2024-01-12T07:12:07.439" v="4061" actId="1076"/>
          <ac:spMkLst>
            <pc:docMk/>
            <pc:sldMk cId="3711102628" sldId="268"/>
            <ac:spMk id="20" creationId="{15D25E3E-4F57-08D6-77A4-4E9ABA23DF2A}"/>
          </ac:spMkLst>
        </pc:spChg>
        <pc:picChg chg="del">
          <ac:chgData name="Megha Prasad" userId="91894295fa091147" providerId="LiveId" clId="{3D4D71A7-3397-4D4D-8305-A78917513E41}" dt="2024-01-12T04:54:01.611" v="3507" actId="478"/>
          <ac:picMkLst>
            <pc:docMk/>
            <pc:sldMk cId="3711102628" sldId="268"/>
            <ac:picMk id="3" creationId="{F4028D64-58BB-BABB-C172-7D77A712BD72}"/>
          </ac:picMkLst>
        </pc:picChg>
        <pc:picChg chg="del mod">
          <ac:chgData name="Megha Prasad" userId="91894295fa091147" providerId="LiveId" clId="{3D4D71A7-3397-4D4D-8305-A78917513E41}" dt="2024-01-12T04:54:13.349" v="3514" actId="478"/>
          <ac:picMkLst>
            <pc:docMk/>
            <pc:sldMk cId="3711102628" sldId="268"/>
            <ac:picMk id="8" creationId="{C34D7C65-B3CA-3635-22F9-4CC457F60C37}"/>
          </ac:picMkLst>
        </pc:picChg>
        <pc:picChg chg="add del mod ord">
          <ac:chgData name="Megha Prasad" userId="91894295fa091147" providerId="LiveId" clId="{3D4D71A7-3397-4D4D-8305-A78917513E41}" dt="2024-01-12T07:12:14.851" v="4062" actId="1076"/>
          <ac:picMkLst>
            <pc:docMk/>
            <pc:sldMk cId="3711102628" sldId="268"/>
            <ac:picMk id="10" creationId="{C5416088-F22B-FF3A-8C1E-77686734075C}"/>
          </ac:picMkLst>
        </pc:picChg>
      </pc:sldChg>
      <pc:sldChg chg="addSp delSp modSp new del mod delAnim modAnim">
        <pc:chgData name="Megha Prasad" userId="91894295fa091147" providerId="LiveId" clId="{3D4D71A7-3397-4D4D-8305-A78917513E41}" dt="2024-01-12T08:38:15.159" v="4267" actId="2696"/>
        <pc:sldMkLst>
          <pc:docMk/>
          <pc:sldMk cId="4011105140" sldId="268"/>
        </pc:sldMkLst>
        <pc:graphicFrameChg chg="add mod modGraphic">
          <ac:chgData name="Megha Prasad" userId="91894295fa091147" providerId="LiveId" clId="{3D4D71A7-3397-4D4D-8305-A78917513E41}" dt="2024-01-12T08:15:16.069" v="4185"/>
          <ac:graphicFrameMkLst>
            <pc:docMk/>
            <pc:sldMk cId="4011105140" sldId="268"/>
            <ac:graphicFrameMk id="2" creationId="{881AF808-7E33-F5CF-CA5F-1C579FC2BFC9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3" creationId="{D3E3BAD7-C0E4-8490-38DF-FB5C255974DF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4" creationId="{5B401FD8-9FC5-99AB-D291-18BD3E87DE6F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5" creationId="{791DAB50-D051-7445-D336-F25C77D9CD2D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6" creationId="{D9521574-C7A0-AE0A-E097-C05001ED5624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7" creationId="{D3F415BF-BA7E-741B-CB9A-7B39FF03450B}"/>
          </ac:graphicFrameMkLst>
        </pc:graphicFrameChg>
        <pc:graphicFrameChg chg="add mod modGraphic">
          <ac:chgData name="Megha Prasad" userId="91894295fa091147" providerId="LiveId" clId="{3D4D71A7-3397-4D4D-8305-A78917513E41}" dt="2024-01-12T08:15:08.771" v="4183"/>
          <ac:graphicFrameMkLst>
            <pc:docMk/>
            <pc:sldMk cId="4011105140" sldId="268"/>
            <ac:graphicFrameMk id="8" creationId="{731DF8F5-0EF3-E207-8CF6-5E28B46B7993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12.560" v="4172" actId="478"/>
          <ac:graphicFrameMkLst>
            <pc:docMk/>
            <pc:sldMk cId="4011105140" sldId="268"/>
            <ac:graphicFrameMk id="9" creationId="{8B4F5749-C7D0-55DF-270A-E4DFACF38AF8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09.235" v="4170" actId="478"/>
          <ac:graphicFrameMkLst>
            <pc:docMk/>
            <pc:sldMk cId="4011105140" sldId="268"/>
            <ac:graphicFrameMk id="10" creationId="{14EDC543-D0E2-E593-C399-D087C5BA6F2A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41.691" v="4181" actId="478"/>
          <ac:graphicFrameMkLst>
            <pc:docMk/>
            <pc:sldMk cId="4011105140" sldId="268"/>
            <ac:graphicFrameMk id="11" creationId="{D48E8513-B2F5-2B92-E29E-C408C4F73DE5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18.025" v="4176" actId="478"/>
          <ac:graphicFrameMkLst>
            <pc:docMk/>
            <pc:sldMk cId="4011105140" sldId="268"/>
            <ac:graphicFrameMk id="12" creationId="{B409AF86-3996-5FFA-22AF-4FB23F6643AA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14.494" v="4174" actId="478"/>
          <ac:graphicFrameMkLst>
            <pc:docMk/>
            <pc:sldMk cId="4011105140" sldId="268"/>
            <ac:graphicFrameMk id="13" creationId="{B25A5669-61BC-6984-345E-7490536074EF}"/>
          </ac:graphicFrameMkLst>
        </pc:graphicFrameChg>
        <pc:graphicFrameChg chg="add del mod modGraphic">
          <ac:chgData name="Megha Prasad" userId="91894295fa091147" providerId="LiveId" clId="{3D4D71A7-3397-4D4D-8305-A78917513E41}" dt="2024-01-12T08:14:21.660" v="4178" actId="478"/>
          <ac:graphicFrameMkLst>
            <pc:docMk/>
            <pc:sldMk cId="4011105140" sldId="268"/>
            <ac:graphicFrameMk id="14" creationId="{44DBD822-B115-03B3-7765-2DA2F828D7AB}"/>
          </ac:graphicFrameMkLst>
        </pc:graphicFrameChg>
      </pc:sldChg>
      <pc:sldChg chg="addSp modSp new del mod modAnim">
        <pc:chgData name="Megha Prasad" userId="91894295fa091147" providerId="LiveId" clId="{3D4D71A7-3397-4D4D-8305-A78917513E41}" dt="2024-01-12T08:38:12.048" v="4266" actId="2696"/>
        <pc:sldMkLst>
          <pc:docMk/>
          <pc:sldMk cId="3144708602" sldId="269"/>
        </pc:sldMkLst>
        <pc:graphicFrameChg chg="add mod modGraphic">
          <ac:chgData name="Megha Prasad" userId="91894295fa091147" providerId="LiveId" clId="{3D4D71A7-3397-4D4D-8305-A78917513E41}" dt="2024-01-12T08:37:29.613" v="4263" actId="1076"/>
          <ac:graphicFrameMkLst>
            <pc:docMk/>
            <pc:sldMk cId="3144708602" sldId="269"/>
            <ac:graphicFrameMk id="2" creationId="{C5110E38-2258-3F33-ECD0-9F8F9C5648D0}"/>
          </ac:graphicFrameMkLst>
        </pc:graphicFrameChg>
        <pc:graphicFrameChg chg="add mod modGraphic">
          <ac:chgData name="Megha Prasad" userId="91894295fa091147" providerId="LiveId" clId="{3D4D71A7-3397-4D4D-8305-A78917513E41}" dt="2024-01-12T08:37:33.069" v="4265" actId="1076"/>
          <ac:graphicFrameMkLst>
            <pc:docMk/>
            <pc:sldMk cId="3144708602" sldId="269"/>
            <ac:graphicFrameMk id="3" creationId="{6EA15801-AF4B-1C3E-DF2F-52F1DCFA9815}"/>
          </ac:graphicFrameMkLst>
        </pc:graphicFrameChg>
        <pc:graphicFrameChg chg="add mod modGraphic">
          <ac:chgData name="Megha Prasad" userId="91894295fa091147" providerId="LiveId" clId="{3D4D71A7-3397-4D4D-8305-A78917513E41}" dt="2024-01-12T08:35:09.883" v="4218" actId="339"/>
          <ac:graphicFrameMkLst>
            <pc:docMk/>
            <pc:sldMk cId="3144708602" sldId="269"/>
            <ac:graphicFrameMk id="4" creationId="{4B8AC565-98D6-81BF-6BB8-9B10A4B51541}"/>
          </ac:graphicFrameMkLst>
        </pc:graphicFrameChg>
        <pc:graphicFrameChg chg="add mod">
          <ac:chgData name="Megha Prasad" userId="91894295fa091147" providerId="LiveId" clId="{3D4D71A7-3397-4D4D-8305-A78917513E41}" dt="2024-01-12T08:37:28.247" v="4262" actId="1076"/>
          <ac:graphicFrameMkLst>
            <pc:docMk/>
            <pc:sldMk cId="3144708602" sldId="269"/>
            <ac:graphicFrameMk id="5" creationId="{29ED4CA7-36F4-83D6-C586-3C7D94001E6E}"/>
          </ac:graphicFrameMkLst>
        </pc:graphicFrameChg>
        <pc:graphicFrameChg chg="add mod">
          <ac:chgData name="Megha Prasad" userId="91894295fa091147" providerId="LiveId" clId="{3D4D71A7-3397-4D4D-8305-A78917513E41}" dt="2024-01-12T08:37:31.294" v="4264" actId="1076"/>
          <ac:graphicFrameMkLst>
            <pc:docMk/>
            <pc:sldMk cId="3144708602" sldId="269"/>
            <ac:graphicFrameMk id="6" creationId="{2C7E714B-3DDF-72B6-634E-2027FE9FD2EC}"/>
          </ac:graphicFrameMkLst>
        </pc:graphicFrameChg>
      </pc:sldChg>
    </pc:docChg>
  </pc:docChgLst>
  <pc:docChgLst>
    <pc:chgData name="Megha Prasad" userId="91894295fa091147" providerId="LiveId" clId="{055FA3F7-C9A5-446B-B6A3-41A38D8E53B8}"/>
    <pc:docChg chg="custSel addSld delSld modSld sldOrd">
      <pc:chgData name="Megha Prasad" userId="91894295fa091147" providerId="LiveId" clId="{055FA3F7-C9A5-446B-B6A3-41A38D8E53B8}" dt="2024-01-16T08:55:24.411" v="232"/>
      <pc:docMkLst>
        <pc:docMk/>
      </pc:docMkLst>
      <pc:sldChg chg="modSp mod modTransition">
        <pc:chgData name="Megha Prasad" userId="91894295fa091147" providerId="LiveId" clId="{055FA3F7-C9A5-446B-B6A3-41A38D8E53B8}" dt="2024-01-16T08:55:24.411" v="232"/>
        <pc:sldMkLst>
          <pc:docMk/>
          <pc:sldMk cId="4014375552" sldId="256"/>
        </pc:sldMkLst>
        <pc:spChg chg="mod">
          <ac:chgData name="Megha Prasad" userId="91894295fa091147" providerId="LiveId" clId="{055FA3F7-C9A5-446B-B6A3-41A38D8E53B8}" dt="2024-01-16T08:41:18.353" v="229" actId="1076"/>
          <ac:spMkLst>
            <pc:docMk/>
            <pc:sldMk cId="4014375552" sldId="256"/>
            <ac:spMk id="25" creationId="{C7D80821-8027-D3D8-CBB6-04DD9B08331D}"/>
          </ac:spMkLst>
        </pc:spChg>
      </pc:sldChg>
      <pc:sldChg chg="ord modTransition modAnim">
        <pc:chgData name="Megha Prasad" userId="91894295fa091147" providerId="LiveId" clId="{055FA3F7-C9A5-446B-B6A3-41A38D8E53B8}" dt="2024-01-15T04:36:21.653" v="46"/>
        <pc:sldMkLst>
          <pc:docMk/>
          <pc:sldMk cId="2977987578" sldId="261"/>
        </pc:sldMkLst>
      </pc:sldChg>
      <pc:sldChg chg="modTransition">
        <pc:chgData name="Megha Prasad" userId="91894295fa091147" providerId="LiveId" clId="{055FA3F7-C9A5-446B-B6A3-41A38D8E53B8}" dt="2024-01-15T05:36:45.739" v="227"/>
        <pc:sldMkLst>
          <pc:docMk/>
          <pc:sldMk cId="4219915671" sldId="264"/>
        </pc:sldMkLst>
      </pc:sldChg>
      <pc:sldChg chg="del">
        <pc:chgData name="Megha Prasad" userId="91894295fa091147" providerId="LiveId" clId="{055FA3F7-C9A5-446B-B6A3-41A38D8E53B8}" dt="2024-01-15T04:27:42.921" v="2" actId="47"/>
        <pc:sldMkLst>
          <pc:docMk/>
          <pc:sldMk cId="3901056129" sldId="266"/>
        </pc:sldMkLst>
      </pc:sldChg>
      <pc:sldChg chg="del modTransition">
        <pc:chgData name="Megha Prasad" userId="91894295fa091147" providerId="LiveId" clId="{055FA3F7-C9A5-446B-B6A3-41A38D8E53B8}" dt="2024-01-15T09:33:19.393" v="228" actId="47"/>
        <pc:sldMkLst>
          <pc:docMk/>
          <pc:sldMk cId="963921499" sldId="267"/>
        </pc:sldMkLst>
      </pc:sldChg>
      <pc:sldChg chg="addSp modSp new del mod">
        <pc:chgData name="Megha Prasad" userId="91894295fa091147" providerId="LiveId" clId="{055FA3F7-C9A5-446B-B6A3-41A38D8E53B8}" dt="2024-01-15T05:23:02.525" v="81" actId="2696"/>
        <pc:sldMkLst>
          <pc:docMk/>
          <pc:sldMk cId="1447800726" sldId="268"/>
        </pc:sldMkLst>
        <pc:picChg chg="add mod">
          <ac:chgData name="Megha Prasad" userId="91894295fa091147" providerId="LiveId" clId="{055FA3F7-C9A5-446B-B6A3-41A38D8E53B8}" dt="2024-01-15T05:22:17.853" v="74" actId="1076"/>
          <ac:picMkLst>
            <pc:docMk/>
            <pc:sldMk cId="1447800726" sldId="268"/>
            <ac:picMk id="3" creationId="{D8F5A771-1BC2-1BC1-352D-5E04B61CF41F}"/>
          </ac:picMkLst>
        </pc:picChg>
      </pc:sldChg>
      <pc:sldChg chg="addSp delSp modSp new del mod ord modTransition">
        <pc:chgData name="Megha Prasad" userId="91894295fa091147" providerId="LiveId" clId="{055FA3F7-C9A5-446B-B6A3-41A38D8E53B8}" dt="2024-01-15T04:41:29.590" v="69" actId="2696"/>
        <pc:sldMkLst>
          <pc:docMk/>
          <pc:sldMk cId="3363064663" sldId="268"/>
        </pc:sldMkLst>
        <pc:spChg chg="mod">
          <ac:chgData name="Megha Prasad" userId="91894295fa091147" providerId="LiveId" clId="{055FA3F7-C9A5-446B-B6A3-41A38D8E53B8}" dt="2024-01-15T04:39:42.216" v="53" actId="27803"/>
          <ac:spMkLst>
            <pc:docMk/>
            <pc:sldMk cId="3363064663" sldId="268"/>
            <ac:spMk id="5" creationId="{115DDED5-5DE6-0AF0-159E-E4236904E532}"/>
          </ac:spMkLst>
        </pc:spChg>
        <pc:spChg chg="mod">
          <ac:chgData name="Megha Prasad" userId="91894295fa091147" providerId="LiveId" clId="{055FA3F7-C9A5-446B-B6A3-41A38D8E53B8}" dt="2024-01-15T04:39:42.216" v="53" actId="27803"/>
          <ac:spMkLst>
            <pc:docMk/>
            <pc:sldMk cId="3363064663" sldId="268"/>
            <ac:spMk id="6" creationId="{C66197F7-5B94-0EDA-6C1D-E45D5C375595}"/>
          </ac:spMkLst>
        </pc:spChg>
        <pc:spChg chg="add mod">
          <ac:chgData name="Megha Prasad" userId="91894295fa091147" providerId="LiveId" clId="{055FA3F7-C9A5-446B-B6A3-41A38D8E53B8}" dt="2024-01-15T04:40:07.620" v="61" actId="688"/>
          <ac:spMkLst>
            <pc:docMk/>
            <pc:sldMk cId="3363064663" sldId="268"/>
            <ac:spMk id="7" creationId="{D5FACD97-41CC-90DB-D0BD-14A16F0D5437}"/>
          </ac:spMkLst>
        </pc:spChg>
        <pc:grpChg chg="del mod">
          <ac:chgData name="Megha Prasad" userId="91894295fa091147" providerId="LiveId" clId="{055FA3F7-C9A5-446B-B6A3-41A38D8E53B8}" dt="2024-01-15T04:40:09.971" v="62" actId="478"/>
          <ac:grpSpMkLst>
            <pc:docMk/>
            <pc:sldMk cId="3363064663" sldId="268"/>
            <ac:grpSpMk id="4" creationId="{914671F2-352C-4737-9D54-ABD08E0C6E2C}"/>
          </ac:grpSpMkLst>
        </pc:grpChg>
        <pc:picChg chg="add del mod">
          <ac:chgData name="Megha Prasad" userId="91894295fa091147" providerId="LiveId" clId="{055FA3F7-C9A5-446B-B6A3-41A38D8E53B8}" dt="2024-01-15T04:39:42.216" v="53" actId="27803"/>
          <ac:picMkLst>
            <pc:docMk/>
            <pc:sldMk cId="3363064663" sldId="268"/>
            <ac:picMk id="3" creationId="{8F81806D-FC91-69F6-26F6-18B0BF8F0018}"/>
          </ac:picMkLst>
        </pc:picChg>
      </pc:sldChg>
      <pc:sldChg chg="new del">
        <pc:chgData name="Megha Prasad" userId="91894295fa091147" providerId="LiveId" clId="{055FA3F7-C9A5-446B-B6A3-41A38D8E53B8}" dt="2024-01-15T05:23:13.203" v="83" actId="2696"/>
        <pc:sldMkLst>
          <pc:docMk/>
          <pc:sldMk cId="3641894654" sldId="269"/>
        </pc:sldMkLst>
      </pc:sldChg>
      <pc:sldChg chg="modSp add del mod modTransition">
        <pc:chgData name="Megha Prasad" userId="91894295fa091147" providerId="LiveId" clId="{055FA3F7-C9A5-446B-B6A3-41A38D8E53B8}" dt="2024-01-15T04:41:37.309" v="70" actId="2696"/>
        <pc:sldMkLst>
          <pc:docMk/>
          <pc:sldMk cId="3982377485" sldId="269"/>
        </pc:sldMkLst>
        <pc:spChg chg="mod">
          <ac:chgData name="Megha Prasad" userId="91894295fa091147" providerId="LiveId" clId="{055FA3F7-C9A5-446B-B6A3-41A38D8E53B8}" dt="2024-01-15T04:40:48.334" v="66" actId="688"/>
          <ac:spMkLst>
            <pc:docMk/>
            <pc:sldMk cId="3982377485" sldId="269"/>
            <ac:spMk id="7" creationId="{D5FACD97-41CC-90DB-D0BD-14A16F0D5437}"/>
          </ac:spMkLst>
        </pc:spChg>
      </pc:sldChg>
      <pc:sldChg chg="addSp delSp modSp add del mod">
        <pc:chgData name="Megha Prasad" userId="91894295fa091147" providerId="LiveId" clId="{055FA3F7-C9A5-446B-B6A3-41A38D8E53B8}" dt="2024-01-15T05:32:33.069" v="210" actId="2696"/>
        <pc:sldMkLst>
          <pc:docMk/>
          <pc:sldMk cId="958948603" sldId="270"/>
        </pc:sldMkLst>
        <pc:spChg chg="mod topLvl">
          <ac:chgData name="Megha Prasad" userId="91894295fa091147" providerId="LiveId" clId="{055FA3F7-C9A5-446B-B6A3-41A38D8E53B8}" dt="2024-01-15T05:29:42.839" v="169" actId="688"/>
          <ac:spMkLst>
            <pc:docMk/>
            <pc:sldMk cId="958948603" sldId="270"/>
            <ac:spMk id="4" creationId="{CAB60155-BBE9-A131-4D47-86783CFDDD31}"/>
          </ac:spMkLst>
        </pc:spChg>
        <pc:spChg chg="del mod topLvl">
          <ac:chgData name="Megha Prasad" userId="91894295fa091147" providerId="LiveId" clId="{055FA3F7-C9A5-446B-B6A3-41A38D8E53B8}" dt="2024-01-15T05:24:17.051" v="94" actId="478"/>
          <ac:spMkLst>
            <pc:docMk/>
            <pc:sldMk cId="958948603" sldId="270"/>
            <ac:spMk id="5" creationId="{56B36941-3CEB-4B8E-F7AA-9AE92A9A803E}"/>
          </ac:spMkLst>
        </pc:spChg>
        <pc:spChg chg="add del mod">
          <ac:chgData name="Megha Prasad" userId="91894295fa091147" providerId="LiveId" clId="{055FA3F7-C9A5-446B-B6A3-41A38D8E53B8}" dt="2024-01-15T05:26:43.449" v="122" actId="478"/>
          <ac:spMkLst>
            <pc:docMk/>
            <pc:sldMk cId="958948603" sldId="270"/>
            <ac:spMk id="6" creationId="{DDA605ED-9A3B-FB1C-93F3-204440A4DE39}"/>
          </ac:spMkLst>
        </pc:spChg>
        <pc:spChg chg="add del mod">
          <ac:chgData name="Megha Prasad" userId="91894295fa091147" providerId="LiveId" clId="{055FA3F7-C9A5-446B-B6A3-41A38D8E53B8}" dt="2024-01-15T05:27:41.199" v="137" actId="478"/>
          <ac:spMkLst>
            <pc:docMk/>
            <pc:sldMk cId="958948603" sldId="270"/>
            <ac:spMk id="7" creationId="{36451AF6-C6D2-EC5F-FB66-37C5EA8D0DD3}"/>
          </ac:spMkLst>
        </pc:spChg>
        <pc:spChg chg="add mod">
          <ac:chgData name="Megha Prasad" userId="91894295fa091147" providerId="LiveId" clId="{055FA3F7-C9A5-446B-B6A3-41A38D8E53B8}" dt="2024-01-15T05:29:31.899" v="166" actId="688"/>
          <ac:spMkLst>
            <pc:docMk/>
            <pc:sldMk cId="958948603" sldId="270"/>
            <ac:spMk id="8" creationId="{E4710065-1C06-0968-DD1B-15AB27594500}"/>
          </ac:spMkLst>
        </pc:spChg>
        <pc:spChg chg="add mod">
          <ac:chgData name="Megha Prasad" userId="91894295fa091147" providerId="LiveId" clId="{055FA3F7-C9A5-446B-B6A3-41A38D8E53B8}" dt="2024-01-15T05:29:37.510" v="168" actId="1076"/>
          <ac:spMkLst>
            <pc:docMk/>
            <pc:sldMk cId="958948603" sldId="270"/>
            <ac:spMk id="9" creationId="{144F290A-0E6E-7433-C9E3-0F6AC4087379}"/>
          </ac:spMkLst>
        </pc:spChg>
        <pc:grpChg chg="del mod">
          <ac:chgData name="Megha Prasad" userId="91894295fa091147" providerId="LiveId" clId="{055FA3F7-C9A5-446B-B6A3-41A38D8E53B8}" dt="2024-01-15T05:24:17.051" v="94" actId="478"/>
          <ac:grpSpMkLst>
            <pc:docMk/>
            <pc:sldMk cId="958948603" sldId="270"/>
            <ac:grpSpMk id="2" creationId="{9BA35F7F-264E-AE25-2665-99A4C3EDA6B8}"/>
          </ac:grpSpMkLst>
        </pc:grpChg>
        <pc:picChg chg="del">
          <ac:chgData name="Megha Prasad" userId="91894295fa091147" providerId="LiveId" clId="{055FA3F7-C9A5-446B-B6A3-41A38D8E53B8}" dt="2024-01-15T05:22:47.938" v="77" actId="27803"/>
          <ac:picMkLst>
            <pc:docMk/>
            <pc:sldMk cId="958948603" sldId="270"/>
            <ac:picMk id="3" creationId="{D8F5A771-1BC2-1BC1-352D-5E04B61CF41F}"/>
          </ac:picMkLst>
        </pc:picChg>
      </pc:sldChg>
      <pc:sldChg chg="add del">
        <pc:chgData name="Megha Prasad" userId="91894295fa091147" providerId="LiveId" clId="{055FA3F7-C9A5-446B-B6A3-41A38D8E53B8}" dt="2024-01-15T05:23:18.306" v="84" actId="2696"/>
        <pc:sldMkLst>
          <pc:docMk/>
          <pc:sldMk cId="1473628339" sldId="271"/>
        </pc:sldMkLst>
      </pc:sldChg>
      <pc:sldChg chg="modSp add del mod">
        <pc:chgData name="Megha Prasad" userId="91894295fa091147" providerId="LiveId" clId="{055FA3F7-C9A5-446B-B6A3-41A38D8E53B8}" dt="2024-01-15T05:29:45.444" v="170" actId="47"/>
        <pc:sldMkLst>
          <pc:docMk/>
          <pc:sldMk cId="3538370788" sldId="271"/>
        </pc:sldMkLst>
        <pc:spChg chg="mod">
          <ac:chgData name="Megha Prasad" userId="91894295fa091147" providerId="LiveId" clId="{055FA3F7-C9A5-446B-B6A3-41A38D8E53B8}" dt="2024-01-15T05:23:39.379" v="87" actId="1076"/>
          <ac:spMkLst>
            <pc:docMk/>
            <pc:sldMk cId="3538370788" sldId="271"/>
            <ac:spMk id="4" creationId="{CAB60155-BBE9-A131-4D47-86783CFDDD31}"/>
          </ac:spMkLst>
        </pc:spChg>
        <pc:grpChg chg="mod">
          <ac:chgData name="Megha Prasad" userId="91894295fa091147" providerId="LiveId" clId="{055FA3F7-C9A5-446B-B6A3-41A38D8E53B8}" dt="2024-01-15T05:23:58.784" v="90" actId="14100"/>
          <ac:grpSpMkLst>
            <pc:docMk/>
            <pc:sldMk cId="3538370788" sldId="271"/>
            <ac:grpSpMk id="2" creationId="{9BA35F7F-264E-AE25-2665-99A4C3EDA6B8}"/>
          </ac:grpSpMkLst>
        </pc:grpChg>
      </pc:sldChg>
      <pc:sldChg chg="addSp delSp modSp add del mod modTransition">
        <pc:chgData name="Megha Prasad" userId="91894295fa091147" providerId="LiveId" clId="{055FA3F7-C9A5-446B-B6A3-41A38D8E53B8}" dt="2024-01-15T05:34:09.716" v="217" actId="2696"/>
        <pc:sldMkLst>
          <pc:docMk/>
          <pc:sldMk cId="3979045063" sldId="271"/>
        </pc:sldMkLst>
        <pc:spChg chg="add mod">
          <ac:chgData name="Megha Prasad" userId="91894295fa091147" providerId="LiveId" clId="{055FA3F7-C9A5-446B-B6A3-41A38D8E53B8}" dt="2024-01-15T05:33:19.928" v="214" actId="688"/>
          <ac:spMkLst>
            <pc:docMk/>
            <pc:sldMk cId="3979045063" sldId="271"/>
            <ac:spMk id="2" creationId="{97930B20-89E9-2B6E-DD22-4EB434642F28}"/>
          </ac:spMkLst>
        </pc:spChg>
        <pc:spChg chg="del mod">
          <ac:chgData name="Megha Prasad" userId="91894295fa091147" providerId="LiveId" clId="{055FA3F7-C9A5-446B-B6A3-41A38D8E53B8}" dt="2024-01-15T05:31:27.440" v="195" actId="478"/>
          <ac:spMkLst>
            <pc:docMk/>
            <pc:sldMk cId="3979045063" sldId="271"/>
            <ac:spMk id="4" creationId="{CAB60155-BBE9-A131-4D47-86783CFDDD31}"/>
          </ac:spMkLst>
        </pc:spChg>
        <pc:spChg chg="mod">
          <ac:chgData name="Megha Prasad" userId="91894295fa091147" providerId="LiveId" clId="{055FA3F7-C9A5-446B-B6A3-41A38D8E53B8}" dt="2024-01-15T05:33:03.679" v="213" actId="688"/>
          <ac:spMkLst>
            <pc:docMk/>
            <pc:sldMk cId="3979045063" sldId="271"/>
            <ac:spMk id="8" creationId="{E4710065-1C06-0968-DD1B-15AB27594500}"/>
          </ac:spMkLst>
        </pc:spChg>
        <pc:spChg chg="mod">
          <ac:chgData name="Megha Prasad" userId="91894295fa091147" providerId="LiveId" clId="{055FA3F7-C9A5-446B-B6A3-41A38D8E53B8}" dt="2024-01-15T05:32:49.762" v="212" actId="688"/>
          <ac:spMkLst>
            <pc:docMk/>
            <pc:sldMk cId="3979045063" sldId="271"/>
            <ac:spMk id="9" creationId="{144F290A-0E6E-7433-C9E3-0F6AC4087379}"/>
          </ac:spMkLst>
        </pc:spChg>
      </pc:sldChg>
      <pc:sldChg chg="modSp add del mod">
        <pc:chgData name="Megha Prasad" userId="91894295fa091147" providerId="LiveId" clId="{055FA3F7-C9A5-446B-B6A3-41A38D8E53B8}" dt="2024-01-15T05:34:12.014" v="218" actId="2696"/>
        <pc:sldMkLst>
          <pc:docMk/>
          <pc:sldMk cId="2849918837" sldId="272"/>
        </pc:sldMkLst>
        <pc:spChg chg="mod">
          <ac:chgData name="Megha Prasad" userId="91894295fa091147" providerId="LiveId" clId="{055FA3F7-C9A5-446B-B6A3-41A38D8E53B8}" dt="2024-01-15T05:33:51.654" v="216" actId="688"/>
          <ac:spMkLst>
            <pc:docMk/>
            <pc:sldMk cId="2849918837" sldId="272"/>
            <ac:spMk id="2" creationId="{97930B20-89E9-2B6E-DD22-4EB434642F28}"/>
          </ac:spMkLst>
        </pc:spChg>
        <pc:spChg chg="mod">
          <ac:chgData name="Megha Prasad" userId="91894295fa091147" providerId="LiveId" clId="{055FA3F7-C9A5-446B-B6A3-41A38D8E53B8}" dt="2024-01-15T05:33:44.952" v="215" actId="688"/>
          <ac:spMkLst>
            <pc:docMk/>
            <pc:sldMk cId="2849918837" sldId="272"/>
            <ac:spMk id="8" creationId="{E4710065-1C06-0968-DD1B-15AB275945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DF090-7663-62D1-5825-034A6F9B5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3FC70-97EA-0FC7-6B64-519E1B276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4C9F2-7A4F-7F92-811C-299A92CF1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44901-BEDE-3C98-5B8C-757F89E6F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25B2E-3132-98AF-EE9D-309E3AE1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309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17CA-E76F-9A82-24E9-DE85DC8C3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603704-E6AB-A2B0-0B51-B62C6E8D5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8775D-CE36-919F-19AF-859722A9F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9A3E8-E1D0-7DF4-7B97-C22AC50E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64745-1CE3-68AC-F383-19D9244C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18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EE602-9EBD-FAA0-FFE0-BEF67D67E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6BAF2A-0AAD-A3B7-35BD-E42153F21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8E192-E9B8-02E4-663F-F45A5D727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C4041-8770-4C5A-C77F-BDC46511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856B9-72D3-1A82-EE9B-6BD4652C4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240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7845-D147-36CE-B376-A2E156241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6614D-A1F8-303F-8F98-E87F19ADC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AA81C-A405-4F89-83B4-C4EDED4DF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CB0BD-FF58-8E02-03B4-A35798680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60E8C-A4AC-F252-0DC7-76F2993FB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60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7B1D-179F-20A7-85CC-61D9CE29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0B008-5245-ADA9-6765-CDBAB7723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F5EBD-A207-F6AD-2BD0-9C4AE2E5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5F319-87E4-C3B2-FE2C-57F871439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8B761-CF21-7A1B-E97B-2956DA8E5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14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F8C3D-72B1-B958-07C9-A15D59A84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7C20B-F5D4-DD0E-C2BA-9AD12A3741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A12E9-917A-50BA-EF1B-5DBD3766A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27C4F-55D3-3B0A-50C7-C07D432AB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4629F-BBB7-535F-B3FE-01EF1E49B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32119-763D-D171-B32E-1075E6A7B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596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6465-1029-3E16-18EE-121FF97C8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302D3-50A9-D989-4579-D2D7EED22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4D3A4-8754-4B9C-FDEF-CFCB051D2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1B524B-ED63-EF8B-F586-781618CAA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C2174-E259-5BA5-25AC-B4796BF89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3ADFDA-F074-B8AB-DF74-17C628F12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366B2-327D-09D3-9A15-E9125777D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A976D6-9D80-3E14-BC31-322167FBF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817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6A431-5C1D-5475-0570-466912CDA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84FEED-971B-7BC8-2615-41ADE5C0D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30F17-7F6F-D5C9-8E9F-C9DE7BE19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77DDA-0A46-CE02-0124-B823171D6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097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58BB19-6886-524B-2E7F-744638B8C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5527BA-3BD9-AA06-3DEA-A3EEE8970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16660-3D76-3161-0DE7-4A28E67D5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172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295B9-DACD-A354-7620-51FCC7F26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A7201-EEBB-A3B9-69BF-0333B9A66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1D569-4A47-3325-897C-92B32B3DD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211B1-C75E-5E4A-477C-6CA19D849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DD72C-CC2D-DA83-B855-790F27258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2FBD0-7CCF-A859-16A0-42C1E70D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20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C216F-A71E-0CE5-97D5-E0CA0F2E8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DAF952-525E-7E2F-D18F-9FC7E922D2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EC2852-8A07-4559-B3D4-152002A69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7FB14-CC04-7F1E-865E-AFA860DB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10FCC-A37F-44D8-3814-6B87138C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905A4-F4C4-E36A-B2C3-7BDC0784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24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94B3DB-F962-976E-842A-FCB5064A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B60B8-7190-3862-444C-02F57BE54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1BC82-F183-728B-76E9-7EAF31880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59F4C-0204-461D-9CA4-05A2A76D1D9F}" type="datetimeFigureOut">
              <a:rPr lang="en-IN" smtClean="0"/>
              <a:t>16-01-2024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1CB16-F376-E646-B139-E983656DB1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14F6F-15D5-B8AE-8B87-A04B1AE05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8F5D1-AE5E-4DB9-A27B-F6063A9B72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35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95D6815E-A1E6-A02C-D10A-ADEDD9372563}"/>
              </a:ext>
            </a:extLst>
          </p:cNvPr>
          <p:cNvSpPr txBox="1"/>
          <p:nvPr/>
        </p:nvSpPr>
        <p:spPr>
          <a:xfrm>
            <a:off x="-3655423" y="4873356"/>
            <a:ext cx="4142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b="0" i="0" dirty="0">
              <a:effectLst/>
              <a:latin typeface="Lato" panose="020F05020202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099CD33-5599-2E96-724E-F327C4099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67639" y="-1"/>
            <a:ext cx="12359639" cy="6937685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0E836A7-724E-9305-15EA-E495D30E9990}"/>
              </a:ext>
            </a:extLst>
          </p:cNvPr>
          <p:cNvSpPr/>
          <p:nvPr/>
        </p:nvSpPr>
        <p:spPr>
          <a:xfrm>
            <a:off x="-167639" y="0"/>
            <a:ext cx="5516880" cy="6937685"/>
          </a:xfrm>
          <a:custGeom>
            <a:avLst/>
            <a:gdLst/>
            <a:ahLst/>
            <a:cxnLst/>
            <a:rect l="l" t="t" r="r" b="b"/>
            <a:pathLst>
              <a:path w="5699760" h="6858000">
                <a:moveTo>
                  <a:pt x="4831873" y="2000127"/>
                </a:moveTo>
                <a:lnTo>
                  <a:pt x="4831873" y="3168242"/>
                </a:lnTo>
                <a:lnTo>
                  <a:pt x="5496799" y="3168242"/>
                </a:lnTo>
                <a:lnTo>
                  <a:pt x="5496799" y="2914937"/>
                </a:lnTo>
                <a:lnTo>
                  <a:pt x="5135668" y="2914937"/>
                </a:lnTo>
                <a:lnTo>
                  <a:pt x="5135668" y="2706131"/>
                </a:lnTo>
                <a:lnTo>
                  <a:pt x="5477117" y="2706131"/>
                </a:lnTo>
                <a:lnTo>
                  <a:pt x="5477117" y="2452825"/>
                </a:lnTo>
                <a:lnTo>
                  <a:pt x="5135668" y="2452825"/>
                </a:lnTo>
                <a:lnTo>
                  <a:pt x="5135668" y="2253433"/>
                </a:lnTo>
                <a:lnTo>
                  <a:pt x="5496799" y="2253433"/>
                </a:lnTo>
                <a:lnTo>
                  <a:pt x="5496799" y="2000127"/>
                </a:lnTo>
                <a:close/>
                <a:moveTo>
                  <a:pt x="4003197" y="2000127"/>
                </a:moveTo>
                <a:lnTo>
                  <a:pt x="4003197" y="3168242"/>
                </a:lnTo>
                <a:lnTo>
                  <a:pt x="4671547" y="3168242"/>
                </a:lnTo>
                <a:lnTo>
                  <a:pt x="4671547" y="2914937"/>
                </a:lnTo>
                <a:lnTo>
                  <a:pt x="4306993" y="2914937"/>
                </a:lnTo>
                <a:lnTo>
                  <a:pt x="4306993" y="2000127"/>
                </a:lnTo>
                <a:close/>
                <a:moveTo>
                  <a:pt x="3450747" y="2000127"/>
                </a:moveTo>
                <a:lnTo>
                  <a:pt x="3450747" y="3168242"/>
                </a:lnTo>
                <a:lnTo>
                  <a:pt x="3754543" y="3168242"/>
                </a:lnTo>
                <a:lnTo>
                  <a:pt x="3754543" y="2000127"/>
                </a:lnTo>
                <a:close/>
                <a:moveTo>
                  <a:pt x="1996882" y="2000127"/>
                </a:moveTo>
                <a:lnTo>
                  <a:pt x="1798346" y="3168242"/>
                </a:lnTo>
                <a:lnTo>
                  <a:pt x="2101286" y="3168242"/>
                </a:lnTo>
                <a:lnTo>
                  <a:pt x="2200460" y="2495613"/>
                </a:lnTo>
                <a:lnTo>
                  <a:pt x="2469744" y="3168242"/>
                </a:lnTo>
                <a:lnTo>
                  <a:pt x="2590286" y="3168242"/>
                </a:lnTo>
                <a:lnTo>
                  <a:pt x="2872407" y="2495613"/>
                </a:lnTo>
                <a:lnTo>
                  <a:pt x="2958758" y="3168242"/>
                </a:lnTo>
                <a:lnTo>
                  <a:pt x="3262554" y="3168242"/>
                </a:lnTo>
                <a:lnTo>
                  <a:pt x="3086267" y="2000127"/>
                </a:lnTo>
                <a:lnTo>
                  <a:pt x="2783327" y="2000127"/>
                </a:lnTo>
                <a:lnTo>
                  <a:pt x="2533472" y="2623122"/>
                </a:lnTo>
                <a:lnTo>
                  <a:pt x="2297255" y="2000127"/>
                </a:lnTo>
                <a:close/>
                <a:moveTo>
                  <a:pt x="1242361" y="1971887"/>
                </a:moveTo>
                <a:cubicBezTo>
                  <a:pt x="1116849" y="1971887"/>
                  <a:pt x="1016440" y="2013771"/>
                  <a:pt x="941133" y="2097537"/>
                </a:cubicBezTo>
                <a:cubicBezTo>
                  <a:pt x="876665" y="2168761"/>
                  <a:pt x="844432" y="2258509"/>
                  <a:pt x="844432" y="2366781"/>
                </a:cubicBezTo>
                <a:cubicBezTo>
                  <a:pt x="844432" y="2470489"/>
                  <a:pt x="875578" y="2547985"/>
                  <a:pt x="937870" y="2599268"/>
                </a:cubicBezTo>
                <a:cubicBezTo>
                  <a:pt x="959585" y="2616936"/>
                  <a:pt x="985873" y="2632321"/>
                  <a:pt x="1016734" y="2645425"/>
                </a:cubicBezTo>
                <a:cubicBezTo>
                  <a:pt x="1036167" y="2653974"/>
                  <a:pt x="1083599" y="2669360"/>
                  <a:pt x="1159031" y="2691583"/>
                </a:cubicBezTo>
                <a:cubicBezTo>
                  <a:pt x="1221324" y="2709447"/>
                  <a:pt x="1265614" y="2727026"/>
                  <a:pt x="1291902" y="2744319"/>
                </a:cubicBezTo>
                <a:cubicBezTo>
                  <a:pt x="1327335" y="2767371"/>
                  <a:pt x="1345052" y="2796187"/>
                  <a:pt x="1345052" y="2830765"/>
                </a:cubicBezTo>
                <a:cubicBezTo>
                  <a:pt x="1345052" y="2868801"/>
                  <a:pt x="1329047" y="2898191"/>
                  <a:pt x="1297036" y="2918935"/>
                </a:cubicBezTo>
                <a:cubicBezTo>
                  <a:pt x="1269589" y="2937378"/>
                  <a:pt x="1236143" y="2946600"/>
                  <a:pt x="1196698" y="2946600"/>
                </a:cubicBezTo>
                <a:cubicBezTo>
                  <a:pt x="1109232" y="2946600"/>
                  <a:pt x="1019765" y="2905238"/>
                  <a:pt x="928297" y="2822514"/>
                </a:cubicBezTo>
                <a:lnTo>
                  <a:pt x="798221" y="3067262"/>
                </a:lnTo>
                <a:cubicBezTo>
                  <a:pt x="923162" y="3155691"/>
                  <a:pt x="1058657" y="3199905"/>
                  <a:pt x="1204707" y="3199905"/>
                </a:cubicBezTo>
                <a:cubicBezTo>
                  <a:pt x="1274309" y="3199905"/>
                  <a:pt x="1339347" y="3189338"/>
                  <a:pt x="1399821" y="3168202"/>
                </a:cubicBezTo>
                <a:cubicBezTo>
                  <a:pt x="1573255" y="3108228"/>
                  <a:pt x="1659973" y="2979431"/>
                  <a:pt x="1659973" y="2781812"/>
                </a:cubicBezTo>
                <a:cubicBezTo>
                  <a:pt x="1659973" y="2704705"/>
                  <a:pt x="1640255" y="2641592"/>
                  <a:pt x="1600818" y="2592475"/>
                </a:cubicBezTo>
                <a:cubicBezTo>
                  <a:pt x="1555106" y="2534783"/>
                  <a:pt x="1478529" y="2490229"/>
                  <a:pt x="1371086" y="2458816"/>
                </a:cubicBezTo>
                <a:cubicBezTo>
                  <a:pt x="1285367" y="2433624"/>
                  <a:pt x="1233933" y="2415872"/>
                  <a:pt x="1216782" y="2405558"/>
                </a:cubicBezTo>
                <a:cubicBezTo>
                  <a:pt x="1178495" y="2383228"/>
                  <a:pt x="1159352" y="2356606"/>
                  <a:pt x="1159352" y="2325691"/>
                </a:cubicBezTo>
                <a:cubicBezTo>
                  <a:pt x="1159352" y="2294197"/>
                  <a:pt x="1173936" y="2269002"/>
                  <a:pt x="1203103" y="2250103"/>
                </a:cubicBezTo>
                <a:cubicBezTo>
                  <a:pt x="1228847" y="2233497"/>
                  <a:pt x="1258019" y="2225193"/>
                  <a:pt x="1290618" y="2225193"/>
                </a:cubicBezTo>
                <a:cubicBezTo>
                  <a:pt x="1358116" y="2225193"/>
                  <a:pt x="1425039" y="2251151"/>
                  <a:pt x="1491388" y="2303067"/>
                </a:cubicBezTo>
                <a:lnTo>
                  <a:pt x="1612906" y="2066877"/>
                </a:lnTo>
                <a:cubicBezTo>
                  <a:pt x="1491958" y="2003550"/>
                  <a:pt x="1368443" y="1971887"/>
                  <a:pt x="1242361" y="1971887"/>
                </a:cubicBezTo>
                <a:close/>
                <a:moveTo>
                  <a:pt x="0" y="0"/>
                </a:moveTo>
                <a:lnTo>
                  <a:pt x="5699760" y="0"/>
                </a:lnTo>
                <a:lnTo>
                  <a:pt x="56997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D80821-8027-D3D8-CBB6-04DD9B08331D}"/>
              </a:ext>
            </a:extLst>
          </p:cNvPr>
          <p:cNvSpPr txBox="1"/>
          <p:nvPr/>
        </p:nvSpPr>
        <p:spPr>
          <a:xfrm>
            <a:off x="846909" y="3706031"/>
            <a:ext cx="414259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“If you see someone without a smile, give them one of yours.”</a:t>
            </a:r>
          </a:p>
          <a:p>
            <a:pPr algn="just"/>
            <a:r>
              <a:rPr lang="en-US" sz="2800" b="1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             ― Dolly Parton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37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CB3B515-D913-0870-7F8A-6FFFA69201D9}"/>
              </a:ext>
            </a:extLst>
          </p:cNvPr>
          <p:cNvGrpSpPr/>
          <p:nvPr/>
        </p:nvGrpSpPr>
        <p:grpSpPr>
          <a:xfrm>
            <a:off x="3661796" y="1372425"/>
            <a:ext cx="4117555" cy="4722743"/>
            <a:chOff x="4214148" y="1981489"/>
            <a:chExt cx="4117555" cy="472274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0C06A25-FE80-2344-32C9-E7E23B9973E5}"/>
                </a:ext>
              </a:extLst>
            </p:cNvPr>
            <p:cNvSpPr/>
            <p:nvPr/>
          </p:nvSpPr>
          <p:spPr>
            <a:xfrm>
              <a:off x="4888332" y="1981489"/>
              <a:ext cx="3443371" cy="4722743"/>
            </a:xfrm>
            <a:custGeom>
              <a:avLst/>
              <a:gdLst>
                <a:gd name="connsiteX0" fmla="*/ 3265041 w 3443371"/>
                <a:gd name="connsiteY0" fmla="*/ 1161860 h 4722743"/>
                <a:gd name="connsiteX1" fmla="*/ 2070907 w 3443371"/>
                <a:gd name="connsiteY1" fmla="*/ 0 h 4722743"/>
                <a:gd name="connsiteX2" fmla="*/ 1990222 w 3443371"/>
                <a:gd name="connsiteY2" fmla="*/ 199022 h 4722743"/>
                <a:gd name="connsiteX3" fmla="*/ 3066018 w 3443371"/>
                <a:gd name="connsiteY3" fmla="*/ 1247923 h 4722743"/>
                <a:gd name="connsiteX4" fmla="*/ 3087534 w 3443371"/>
                <a:gd name="connsiteY4" fmla="*/ 2748658 h 4722743"/>
                <a:gd name="connsiteX5" fmla="*/ 2038633 w 3443371"/>
                <a:gd name="connsiteY5" fmla="*/ 3824454 h 4722743"/>
                <a:gd name="connsiteX6" fmla="*/ 537898 w 3443371"/>
                <a:gd name="connsiteY6" fmla="*/ 3845970 h 4722743"/>
                <a:gd name="connsiteX7" fmla="*/ 457213 w 3443371"/>
                <a:gd name="connsiteY7" fmla="*/ 4044992 h 4722743"/>
                <a:gd name="connsiteX8" fmla="*/ 1075796 w 3443371"/>
                <a:gd name="connsiteY8" fmla="*/ 4190225 h 4722743"/>
                <a:gd name="connsiteX9" fmla="*/ 1075796 w 3443371"/>
                <a:gd name="connsiteY9" fmla="*/ 4400005 h 4722743"/>
                <a:gd name="connsiteX10" fmla="*/ 0 w 3443371"/>
                <a:gd name="connsiteY10" fmla="*/ 4400005 h 4722743"/>
                <a:gd name="connsiteX11" fmla="*/ 0 w 3443371"/>
                <a:gd name="connsiteY11" fmla="*/ 4722744 h 4722743"/>
                <a:gd name="connsiteX12" fmla="*/ 2581910 w 3443371"/>
                <a:gd name="connsiteY12" fmla="*/ 4722744 h 4722743"/>
                <a:gd name="connsiteX13" fmla="*/ 2581910 w 3443371"/>
                <a:gd name="connsiteY13" fmla="*/ 4400005 h 4722743"/>
                <a:gd name="connsiteX14" fmla="*/ 1506114 w 3443371"/>
                <a:gd name="connsiteY14" fmla="*/ 4400005 h 4722743"/>
                <a:gd name="connsiteX15" fmla="*/ 1506114 w 3443371"/>
                <a:gd name="connsiteY15" fmla="*/ 4184846 h 4722743"/>
                <a:gd name="connsiteX16" fmla="*/ 2124697 w 3443371"/>
                <a:gd name="connsiteY16" fmla="*/ 4023477 h 4722743"/>
                <a:gd name="connsiteX17" fmla="*/ 3286557 w 3443371"/>
                <a:gd name="connsiteY17" fmla="*/ 2829343 h 4722743"/>
                <a:gd name="connsiteX18" fmla="*/ 3265041 w 3443371"/>
                <a:gd name="connsiteY18" fmla="*/ 1161860 h 4722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43371" h="4722743">
                  <a:moveTo>
                    <a:pt x="3265041" y="1161860"/>
                  </a:moveTo>
                  <a:cubicBezTo>
                    <a:pt x="3033744" y="629341"/>
                    <a:pt x="2614184" y="215159"/>
                    <a:pt x="2070907" y="0"/>
                  </a:cubicBezTo>
                  <a:lnTo>
                    <a:pt x="1990222" y="199022"/>
                  </a:lnTo>
                  <a:cubicBezTo>
                    <a:pt x="2474331" y="392666"/>
                    <a:pt x="2856238" y="763815"/>
                    <a:pt x="3066018" y="1247923"/>
                  </a:cubicBezTo>
                  <a:cubicBezTo>
                    <a:pt x="3270419" y="1732031"/>
                    <a:pt x="3281178" y="2264550"/>
                    <a:pt x="3087534" y="2748658"/>
                  </a:cubicBezTo>
                  <a:cubicBezTo>
                    <a:pt x="2893891" y="3232767"/>
                    <a:pt x="2522741" y="3614674"/>
                    <a:pt x="2038633" y="3824454"/>
                  </a:cubicBezTo>
                  <a:cubicBezTo>
                    <a:pt x="1554525" y="4028856"/>
                    <a:pt x="1022006" y="4039613"/>
                    <a:pt x="537898" y="3845970"/>
                  </a:cubicBezTo>
                  <a:lnTo>
                    <a:pt x="457213" y="4044992"/>
                  </a:lnTo>
                  <a:cubicBezTo>
                    <a:pt x="656236" y="4125677"/>
                    <a:pt x="866016" y="4174088"/>
                    <a:pt x="1075796" y="4190225"/>
                  </a:cubicBezTo>
                  <a:lnTo>
                    <a:pt x="1075796" y="4400005"/>
                  </a:lnTo>
                  <a:lnTo>
                    <a:pt x="0" y="4400005"/>
                  </a:lnTo>
                  <a:lnTo>
                    <a:pt x="0" y="4722744"/>
                  </a:lnTo>
                  <a:lnTo>
                    <a:pt x="2581910" y="4722744"/>
                  </a:lnTo>
                  <a:lnTo>
                    <a:pt x="2581910" y="4400005"/>
                  </a:lnTo>
                  <a:lnTo>
                    <a:pt x="1506114" y="4400005"/>
                  </a:lnTo>
                  <a:lnTo>
                    <a:pt x="1506114" y="4184846"/>
                  </a:lnTo>
                  <a:cubicBezTo>
                    <a:pt x="1715894" y="4163330"/>
                    <a:pt x="1920296" y="4104161"/>
                    <a:pt x="2124697" y="4023477"/>
                  </a:cubicBezTo>
                  <a:cubicBezTo>
                    <a:pt x="2662595" y="3792180"/>
                    <a:pt x="3071397" y="3372620"/>
                    <a:pt x="3286557" y="2829343"/>
                  </a:cubicBezTo>
                  <a:cubicBezTo>
                    <a:pt x="3501716" y="2286066"/>
                    <a:pt x="3496337" y="1699757"/>
                    <a:pt x="3265041" y="116186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53777" cap="flat">
              <a:noFill/>
              <a:prstDash val="solid"/>
              <a:miter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bliqueBottomRight"/>
              <a:lightRig rig="threePt" dir="t"/>
            </a:scene3d>
            <a:sp3d>
              <a:bevelT w="165100" prst="coolSlant"/>
            </a:sp3d>
          </p:spPr>
          <p:txBody>
            <a:bodyPr rtlCol="0" anchor="ctr"/>
            <a:lstStyle/>
            <a:p>
              <a:endParaRPr lang="en-IN"/>
            </a:p>
          </p:txBody>
        </p:sp>
        <p:pic>
          <p:nvPicPr>
            <p:cNvPr id="8" name="Picture 2" descr="Globe Free Download PNG ">
              <a:extLst>
                <a:ext uri="{FF2B5EF4-FFF2-40B4-BE49-F238E27FC236}">
                  <a16:creationId xmlns:a16="http://schemas.microsoft.com/office/drawing/2014/main" id="{332A7FE5-FC48-2C7B-DFA5-5F273665A1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4148" y="2036524"/>
              <a:ext cx="4055496" cy="4055496"/>
            </a:xfrm>
            <a:prstGeom prst="rect">
              <a:avLst/>
            </a:prstGeom>
            <a:noFill/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Graphic 8" descr="Airplane with solid fill">
            <a:extLst>
              <a:ext uri="{FF2B5EF4-FFF2-40B4-BE49-F238E27FC236}">
                <a16:creationId xmlns:a16="http://schemas.microsoft.com/office/drawing/2014/main" id="{1B8B1CBC-B126-D382-6ABF-02EAC54EF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290463">
            <a:off x="6344075" y="3865251"/>
            <a:ext cx="670611" cy="6706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5A7B7B-7315-5A38-D9B5-FE8D265A32E9}"/>
              </a:ext>
            </a:extLst>
          </p:cNvPr>
          <p:cNvSpPr txBox="1"/>
          <p:nvPr/>
        </p:nvSpPr>
        <p:spPr>
          <a:xfrm>
            <a:off x="8391476" y="2936686"/>
            <a:ext cx="355086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“The best education you will ever get is traveling. Nothing teaches you more than exploring the world and accumulating experiences.”</a:t>
            </a:r>
          </a:p>
          <a:p>
            <a:r>
              <a:rPr lang="en-IN" sz="2400" b="1" dirty="0">
                <a:solidFill>
                  <a:srgbClr val="3A3A3A"/>
                </a:solidFill>
                <a:latin typeface="Helvetica" panose="020B0604020202020204" pitchFamily="34" charset="0"/>
              </a:rPr>
              <a:t>–Mark Paterson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4AEBAF-0E3E-1107-1F1D-9068CAAF50DE}"/>
              </a:ext>
            </a:extLst>
          </p:cNvPr>
          <p:cNvGrpSpPr/>
          <p:nvPr/>
        </p:nvGrpSpPr>
        <p:grpSpPr>
          <a:xfrm rot="5400000">
            <a:off x="9065263" y="-709071"/>
            <a:ext cx="1591167" cy="4162991"/>
            <a:chOff x="1479974" y="355126"/>
            <a:chExt cx="2834351" cy="6040163"/>
          </a:xfrm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DF6489B-C637-0BC2-6480-496C6E0A6EBB}"/>
                </a:ext>
              </a:extLst>
            </p:cNvPr>
            <p:cNvSpPr/>
            <p:nvPr/>
          </p:nvSpPr>
          <p:spPr>
            <a:xfrm rot="16200000">
              <a:off x="1628110" y="3808882"/>
              <a:ext cx="2219562" cy="2170690"/>
            </a:xfrm>
            <a:custGeom>
              <a:avLst/>
              <a:gdLst>
                <a:gd name="connsiteX0" fmla="*/ 1894857 w 1894857"/>
                <a:gd name="connsiteY0" fmla="*/ 850055 h 1700109"/>
                <a:gd name="connsiteX1" fmla="*/ 947429 w 1894857"/>
                <a:gd name="connsiteY1" fmla="*/ 1700110 h 1700109"/>
                <a:gd name="connsiteX2" fmla="*/ 0 w 1894857"/>
                <a:gd name="connsiteY2" fmla="*/ 850055 h 1700109"/>
                <a:gd name="connsiteX3" fmla="*/ 947429 w 1894857"/>
                <a:gd name="connsiteY3" fmla="*/ 0 h 1700109"/>
                <a:gd name="connsiteX4" fmla="*/ 1894857 w 1894857"/>
                <a:gd name="connsiteY4" fmla="*/ 850055 h 170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4857" h="1700109">
                  <a:moveTo>
                    <a:pt x="1894857" y="850055"/>
                  </a:moveTo>
                  <a:cubicBezTo>
                    <a:pt x="1894857" y="1319527"/>
                    <a:pt x="1470679" y="1700110"/>
                    <a:pt x="947429" y="1700110"/>
                  </a:cubicBezTo>
                  <a:cubicBezTo>
                    <a:pt x="424178" y="1700110"/>
                    <a:pt x="0" y="1319527"/>
                    <a:pt x="0" y="850055"/>
                  </a:cubicBezTo>
                  <a:cubicBezTo>
                    <a:pt x="0" y="380582"/>
                    <a:pt x="424178" y="0"/>
                    <a:pt x="947429" y="0"/>
                  </a:cubicBezTo>
                  <a:cubicBezTo>
                    <a:pt x="1470679" y="0"/>
                    <a:pt x="1894857" y="380582"/>
                    <a:pt x="1894857" y="850055"/>
                  </a:cubicBezTo>
                  <a:close/>
                </a:path>
              </a:pathLst>
            </a:custGeom>
            <a:solidFill>
              <a:srgbClr val="2F2F2F"/>
            </a:solidFill>
            <a:ln w="169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129" name="Graphic 28" descr="A pair of sunglasses">
              <a:extLst>
                <a:ext uri="{FF2B5EF4-FFF2-40B4-BE49-F238E27FC236}">
                  <a16:creationId xmlns:a16="http://schemas.microsoft.com/office/drawing/2014/main" id="{E9470BF6-B576-C879-1F2C-494781FDD622}"/>
                </a:ext>
              </a:extLst>
            </p:cNvPr>
            <p:cNvGrpSpPr/>
            <p:nvPr/>
          </p:nvGrpSpPr>
          <p:grpSpPr>
            <a:xfrm rot="16200000">
              <a:off x="1801655" y="4138634"/>
              <a:ext cx="1795788" cy="1841286"/>
              <a:chOff x="-82037" y="2463976"/>
              <a:chExt cx="1551075" cy="1452153"/>
            </a:xfrm>
            <a:solidFill>
              <a:srgbClr val="505050"/>
            </a:solidFill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35291C7-CA39-3B20-3377-36149381EA74}"/>
                  </a:ext>
                </a:extLst>
              </p:cNvPr>
              <p:cNvSpPr/>
              <p:nvPr/>
            </p:nvSpPr>
            <p:spPr>
              <a:xfrm>
                <a:off x="-82037" y="2463976"/>
                <a:ext cx="1205180" cy="1081315"/>
              </a:xfrm>
              <a:custGeom>
                <a:avLst/>
                <a:gdLst>
                  <a:gd name="connsiteX0" fmla="*/ 1055351 w 1205180"/>
                  <a:gd name="connsiteY0" fmla="*/ 0 h 1081315"/>
                  <a:gd name="connsiteX1" fmla="*/ 0 w 1205180"/>
                  <a:gd name="connsiteY1" fmla="*/ 946900 h 1081315"/>
                  <a:gd name="connsiteX2" fmla="*/ 30622 w 1205180"/>
                  <a:gd name="connsiteY2" fmla="*/ 1081315 h 1081315"/>
                  <a:gd name="connsiteX3" fmla="*/ 1205180 w 1205180"/>
                  <a:gd name="connsiteY3" fmla="*/ 27475 h 1081315"/>
                  <a:gd name="connsiteX4" fmla="*/ 1055351 w 1205180"/>
                  <a:gd name="connsiteY4" fmla="*/ 0 h 10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180" h="1081315">
                    <a:moveTo>
                      <a:pt x="1055351" y="0"/>
                    </a:moveTo>
                    <a:lnTo>
                      <a:pt x="0" y="946900"/>
                    </a:lnTo>
                    <a:cubicBezTo>
                      <a:pt x="6226" y="992940"/>
                      <a:pt x="16529" y="1037841"/>
                      <a:pt x="30622" y="1081315"/>
                    </a:cubicBezTo>
                    <a:lnTo>
                      <a:pt x="1205180" y="27475"/>
                    </a:lnTo>
                    <a:cubicBezTo>
                      <a:pt x="1156709" y="14830"/>
                      <a:pt x="1106664" y="5586"/>
                      <a:pt x="1055351" y="0"/>
                    </a:cubicBezTo>
                    <a:close/>
                  </a:path>
                </a:pathLst>
              </a:custGeom>
              <a:solidFill>
                <a:srgbClr val="505050"/>
              </a:solidFill>
              <a:ln w="16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CEA368CC-677C-FF08-04FC-249DFEB7056C}"/>
                  </a:ext>
                </a:extLst>
              </p:cNvPr>
              <p:cNvSpPr/>
              <p:nvPr/>
            </p:nvSpPr>
            <p:spPr>
              <a:xfrm>
                <a:off x="-82037" y="2524453"/>
                <a:ext cx="1551075" cy="1391676"/>
              </a:xfrm>
              <a:custGeom>
                <a:avLst/>
                <a:gdLst>
                  <a:gd name="connsiteX0" fmla="*/ 1241961 w 1551075"/>
                  <a:gd name="connsiteY0" fmla="*/ 0 h 1391676"/>
                  <a:gd name="connsiteX1" fmla="*/ 0 w 1551075"/>
                  <a:gd name="connsiteY1" fmla="*/ 1114316 h 1391676"/>
                  <a:gd name="connsiteX2" fmla="*/ 211615 w 1551075"/>
                  <a:gd name="connsiteY2" fmla="*/ 1391676 h 1391676"/>
                  <a:gd name="connsiteX3" fmla="*/ 1551076 w 1551075"/>
                  <a:gd name="connsiteY3" fmla="*/ 189881 h 1391676"/>
                  <a:gd name="connsiteX4" fmla="*/ 1241961 w 1551075"/>
                  <a:gd name="connsiteY4" fmla="*/ 0 h 1391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075" h="1391676">
                    <a:moveTo>
                      <a:pt x="1241961" y="0"/>
                    </a:moveTo>
                    <a:lnTo>
                      <a:pt x="0" y="1114316"/>
                    </a:lnTo>
                    <a:cubicBezTo>
                      <a:pt x="49537" y="1219267"/>
                      <a:pt x="122032" y="1313304"/>
                      <a:pt x="211615" y="1391676"/>
                    </a:cubicBezTo>
                    <a:lnTo>
                      <a:pt x="1551076" y="189881"/>
                    </a:lnTo>
                    <a:cubicBezTo>
                      <a:pt x="1463744" y="109490"/>
                      <a:pt x="1358934" y="44446"/>
                      <a:pt x="1241961" y="0"/>
                    </a:cubicBezTo>
                    <a:close/>
                  </a:path>
                </a:pathLst>
              </a:custGeom>
              <a:solidFill>
                <a:srgbClr val="505050"/>
              </a:solidFill>
              <a:ln w="16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 dirty="0"/>
              </a:p>
            </p:txBody>
          </p:sp>
        </p:grp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22E6E9C-7F9B-C707-D493-04ED8216B892}"/>
                </a:ext>
              </a:extLst>
            </p:cNvPr>
            <p:cNvSpPr/>
            <p:nvPr/>
          </p:nvSpPr>
          <p:spPr>
            <a:xfrm rot="16200000">
              <a:off x="1657208" y="736637"/>
              <a:ext cx="2219562" cy="2316650"/>
            </a:xfrm>
            <a:custGeom>
              <a:avLst/>
              <a:gdLst>
                <a:gd name="connsiteX0" fmla="*/ 1894857 w 1894857"/>
                <a:gd name="connsiteY0" fmla="*/ 850055 h 1700109"/>
                <a:gd name="connsiteX1" fmla="*/ 947428 w 1894857"/>
                <a:gd name="connsiteY1" fmla="*/ 1700110 h 1700109"/>
                <a:gd name="connsiteX2" fmla="*/ 0 w 1894857"/>
                <a:gd name="connsiteY2" fmla="*/ 850055 h 1700109"/>
                <a:gd name="connsiteX3" fmla="*/ 947428 w 1894857"/>
                <a:gd name="connsiteY3" fmla="*/ 0 h 1700109"/>
                <a:gd name="connsiteX4" fmla="*/ 1894857 w 1894857"/>
                <a:gd name="connsiteY4" fmla="*/ 850055 h 1700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4857" h="1700109">
                  <a:moveTo>
                    <a:pt x="1894857" y="850055"/>
                  </a:moveTo>
                  <a:cubicBezTo>
                    <a:pt x="1894857" y="1319527"/>
                    <a:pt x="1470679" y="1700110"/>
                    <a:pt x="947428" y="1700110"/>
                  </a:cubicBezTo>
                  <a:cubicBezTo>
                    <a:pt x="424178" y="1700110"/>
                    <a:pt x="0" y="1319527"/>
                    <a:pt x="0" y="850055"/>
                  </a:cubicBezTo>
                  <a:cubicBezTo>
                    <a:pt x="0" y="380582"/>
                    <a:pt x="424178" y="0"/>
                    <a:pt x="947428" y="0"/>
                  </a:cubicBezTo>
                  <a:cubicBezTo>
                    <a:pt x="1470679" y="0"/>
                    <a:pt x="1894857" y="380582"/>
                    <a:pt x="1894857" y="850055"/>
                  </a:cubicBezTo>
                  <a:close/>
                </a:path>
              </a:pathLst>
            </a:custGeom>
            <a:solidFill>
              <a:srgbClr val="2F2F2F"/>
            </a:solidFill>
            <a:ln w="169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133" name="Graphic 28" descr="A pair of sunglasses">
              <a:extLst>
                <a:ext uri="{FF2B5EF4-FFF2-40B4-BE49-F238E27FC236}">
                  <a16:creationId xmlns:a16="http://schemas.microsoft.com/office/drawing/2014/main" id="{B7F8373E-6B5F-65CA-8B86-971D3CF4B34E}"/>
                </a:ext>
              </a:extLst>
            </p:cNvPr>
            <p:cNvGrpSpPr/>
            <p:nvPr/>
          </p:nvGrpSpPr>
          <p:grpSpPr>
            <a:xfrm rot="16200000">
              <a:off x="1624091" y="765965"/>
              <a:ext cx="1906805" cy="2008717"/>
              <a:chOff x="2681273" y="2463976"/>
              <a:chExt cx="1618478" cy="1452151"/>
            </a:xfrm>
            <a:solidFill>
              <a:srgbClr val="505050"/>
            </a:solidFill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94F394ED-1850-88DB-7393-B110ADB54002}"/>
                  </a:ext>
                </a:extLst>
              </p:cNvPr>
              <p:cNvSpPr/>
              <p:nvPr/>
            </p:nvSpPr>
            <p:spPr>
              <a:xfrm>
                <a:off x="3094589" y="2463976"/>
                <a:ext cx="1205162" cy="1081315"/>
              </a:xfrm>
              <a:custGeom>
                <a:avLst/>
                <a:gdLst>
                  <a:gd name="connsiteX0" fmla="*/ 149812 w 1205162"/>
                  <a:gd name="connsiteY0" fmla="*/ 0 h 1081315"/>
                  <a:gd name="connsiteX1" fmla="*/ 1205163 w 1205162"/>
                  <a:gd name="connsiteY1" fmla="*/ 946900 h 1081315"/>
                  <a:gd name="connsiteX2" fmla="*/ 1174558 w 1205162"/>
                  <a:gd name="connsiteY2" fmla="*/ 1081315 h 1081315"/>
                  <a:gd name="connsiteX3" fmla="*/ 0 w 1205162"/>
                  <a:gd name="connsiteY3" fmla="*/ 27475 h 1081315"/>
                  <a:gd name="connsiteX4" fmla="*/ 149812 w 1205162"/>
                  <a:gd name="connsiteY4" fmla="*/ 0 h 10813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5162" h="1081315">
                    <a:moveTo>
                      <a:pt x="149812" y="0"/>
                    </a:moveTo>
                    <a:lnTo>
                      <a:pt x="1205163" y="946900"/>
                    </a:lnTo>
                    <a:cubicBezTo>
                      <a:pt x="1198937" y="992940"/>
                      <a:pt x="1188634" y="1037841"/>
                      <a:pt x="1174558" y="1081315"/>
                    </a:cubicBezTo>
                    <a:lnTo>
                      <a:pt x="0" y="27475"/>
                    </a:lnTo>
                    <a:cubicBezTo>
                      <a:pt x="48454" y="14830"/>
                      <a:pt x="98499" y="5586"/>
                      <a:pt x="149812" y="0"/>
                    </a:cubicBezTo>
                    <a:close/>
                  </a:path>
                </a:pathLst>
              </a:custGeom>
              <a:solidFill>
                <a:srgbClr val="505050"/>
              </a:solidFill>
              <a:ln w="16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6BC9578-49E0-981F-A326-87CD465C5FD6}"/>
                  </a:ext>
                </a:extLst>
              </p:cNvPr>
              <p:cNvSpPr/>
              <p:nvPr/>
            </p:nvSpPr>
            <p:spPr>
              <a:xfrm>
                <a:off x="2681273" y="2524451"/>
                <a:ext cx="1551092" cy="1391676"/>
              </a:xfrm>
              <a:custGeom>
                <a:avLst/>
                <a:gdLst>
                  <a:gd name="connsiteX0" fmla="*/ 309132 w 1551092"/>
                  <a:gd name="connsiteY0" fmla="*/ 0 h 1391676"/>
                  <a:gd name="connsiteX1" fmla="*/ 1551093 w 1551092"/>
                  <a:gd name="connsiteY1" fmla="*/ 1114316 h 1391676"/>
                  <a:gd name="connsiteX2" fmla="*/ 1339461 w 1551092"/>
                  <a:gd name="connsiteY2" fmla="*/ 1391676 h 1391676"/>
                  <a:gd name="connsiteX3" fmla="*/ 0 w 1551092"/>
                  <a:gd name="connsiteY3" fmla="*/ 189881 h 1391676"/>
                  <a:gd name="connsiteX4" fmla="*/ 309132 w 1551092"/>
                  <a:gd name="connsiteY4" fmla="*/ 0 h 1391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1092" h="1391676">
                    <a:moveTo>
                      <a:pt x="309132" y="0"/>
                    </a:moveTo>
                    <a:lnTo>
                      <a:pt x="1551093" y="1114316"/>
                    </a:lnTo>
                    <a:cubicBezTo>
                      <a:pt x="1501556" y="1219267"/>
                      <a:pt x="1429061" y="1313304"/>
                      <a:pt x="1339461" y="1391676"/>
                    </a:cubicBezTo>
                    <a:lnTo>
                      <a:pt x="0" y="189881"/>
                    </a:lnTo>
                    <a:cubicBezTo>
                      <a:pt x="87349" y="109490"/>
                      <a:pt x="192158" y="44446"/>
                      <a:pt x="309132" y="0"/>
                    </a:cubicBezTo>
                    <a:close/>
                  </a:path>
                </a:pathLst>
              </a:custGeom>
              <a:solidFill>
                <a:srgbClr val="505050"/>
              </a:solidFill>
              <a:ln w="169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</p:grp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DC6CBEE-AA7B-DE0C-3A83-CB8CBED43293}"/>
                </a:ext>
              </a:extLst>
            </p:cNvPr>
            <p:cNvSpPr/>
            <p:nvPr/>
          </p:nvSpPr>
          <p:spPr>
            <a:xfrm rot="16200000">
              <a:off x="-122932" y="1958032"/>
              <a:ext cx="6040163" cy="2834351"/>
            </a:xfrm>
            <a:custGeom>
              <a:avLst/>
              <a:gdLst>
                <a:gd name="connsiteX0" fmla="*/ 5041502 w 5099831"/>
                <a:gd name="connsiteY0" fmla="*/ 1805167 h 2094785"/>
                <a:gd name="connsiteX1" fmla="*/ 4877411 w 5099831"/>
                <a:gd name="connsiteY1" fmla="*/ 1657941 h 2094785"/>
                <a:gd name="connsiteX2" fmla="*/ 4823441 w 5099831"/>
                <a:gd name="connsiteY2" fmla="*/ 1609503 h 2094785"/>
                <a:gd name="connsiteX3" fmla="*/ 4636680 w 5099831"/>
                <a:gd name="connsiteY3" fmla="*/ 1441951 h 2094785"/>
                <a:gd name="connsiteX4" fmla="*/ 4815236 w 5099831"/>
                <a:gd name="connsiteY4" fmla="*/ 910773 h 2094785"/>
                <a:gd name="connsiteX5" fmla="*/ 4816065 w 5099831"/>
                <a:gd name="connsiteY5" fmla="*/ 910773 h 2094785"/>
                <a:gd name="connsiteX6" fmla="*/ 4816065 w 5099831"/>
                <a:gd name="connsiteY6" fmla="*/ 455387 h 2094785"/>
                <a:gd name="connsiteX7" fmla="*/ 5076862 w 5099831"/>
                <a:gd name="connsiteY7" fmla="*/ 221394 h 2094785"/>
                <a:gd name="connsiteX8" fmla="*/ 5076862 w 5099831"/>
                <a:gd name="connsiteY8" fmla="*/ 0 h 2094785"/>
                <a:gd name="connsiteX9" fmla="*/ 3809067 w 5099831"/>
                <a:gd name="connsiteY9" fmla="*/ 0 h 2094785"/>
                <a:gd name="connsiteX10" fmla="*/ 3069413 w 5099831"/>
                <a:gd name="connsiteY10" fmla="*/ 287349 h 2094785"/>
                <a:gd name="connsiteX11" fmla="*/ 2549917 w 5099831"/>
                <a:gd name="connsiteY11" fmla="*/ 454825 h 2094785"/>
                <a:gd name="connsiteX12" fmla="*/ 2030422 w 5099831"/>
                <a:gd name="connsiteY12" fmla="*/ 287349 h 2094785"/>
                <a:gd name="connsiteX13" fmla="*/ 1290751 w 5099831"/>
                <a:gd name="connsiteY13" fmla="*/ 0 h 2094785"/>
                <a:gd name="connsiteX14" fmla="*/ 22956 w 5099831"/>
                <a:gd name="connsiteY14" fmla="*/ 0 h 2094785"/>
                <a:gd name="connsiteX15" fmla="*/ 22956 w 5099831"/>
                <a:gd name="connsiteY15" fmla="*/ 221394 h 2094785"/>
                <a:gd name="connsiteX16" fmla="*/ 283752 w 5099831"/>
                <a:gd name="connsiteY16" fmla="*/ 455387 h 2094785"/>
                <a:gd name="connsiteX17" fmla="*/ 283752 w 5099831"/>
                <a:gd name="connsiteY17" fmla="*/ 910773 h 2094785"/>
                <a:gd name="connsiteX18" fmla="*/ 284581 w 5099831"/>
                <a:gd name="connsiteY18" fmla="*/ 910773 h 2094785"/>
                <a:gd name="connsiteX19" fmla="*/ 463138 w 5099831"/>
                <a:gd name="connsiteY19" fmla="*/ 1441951 h 2094785"/>
                <a:gd name="connsiteX20" fmla="*/ 276393 w 5099831"/>
                <a:gd name="connsiteY20" fmla="*/ 1609503 h 2094785"/>
                <a:gd name="connsiteX21" fmla="*/ 222406 w 5099831"/>
                <a:gd name="connsiteY21" fmla="*/ 1657941 h 2094785"/>
                <a:gd name="connsiteX22" fmla="*/ 58332 w 5099831"/>
                <a:gd name="connsiteY22" fmla="*/ 1805167 h 2094785"/>
                <a:gd name="connsiteX23" fmla="*/ 63458 w 5099831"/>
                <a:gd name="connsiteY23" fmla="*/ 2062324 h 2094785"/>
                <a:gd name="connsiteX24" fmla="*/ 255194 w 5099831"/>
                <a:gd name="connsiteY24" fmla="*/ 2057876 h 2094785"/>
                <a:gd name="connsiteX25" fmla="*/ 276393 w 5099831"/>
                <a:gd name="connsiteY25" fmla="*/ 2038857 h 2094785"/>
                <a:gd name="connsiteX26" fmla="*/ 362000 w 5099831"/>
                <a:gd name="connsiteY26" fmla="*/ 1909071 h 2094785"/>
                <a:gd name="connsiteX27" fmla="*/ 583072 w 5099831"/>
                <a:gd name="connsiteY27" fmla="*/ 1571159 h 2094785"/>
                <a:gd name="connsiteX28" fmla="*/ 1326025 w 5099831"/>
                <a:gd name="connsiteY28" fmla="*/ 1836422 h 2094785"/>
                <a:gd name="connsiteX29" fmla="*/ 2313280 w 5099831"/>
                <a:gd name="connsiteY29" fmla="*/ 968273 h 2094785"/>
                <a:gd name="connsiteX30" fmla="*/ 2310252 w 5099831"/>
                <a:gd name="connsiteY30" fmla="*/ 843725 h 2094785"/>
                <a:gd name="connsiteX31" fmla="*/ 2533033 w 5099831"/>
                <a:gd name="connsiteY31" fmla="*/ 622362 h 2094785"/>
                <a:gd name="connsiteX32" fmla="*/ 2566768 w 5099831"/>
                <a:gd name="connsiteY32" fmla="*/ 622362 h 2094785"/>
                <a:gd name="connsiteX33" fmla="*/ 2789600 w 5099831"/>
                <a:gd name="connsiteY33" fmla="*/ 843725 h 2094785"/>
                <a:gd name="connsiteX34" fmla="*/ 2786571 w 5099831"/>
                <a:gd name="connsiteY34" fmla="*/ 968273 h 2094785"/>
                <a:gd name="connsiteX35" fmla="*/ 3773826 w 5099831"/>
                <a:gd name="connsiteY35" fmla="*/ 1836422 h 2094785"/>
                <a:gd name="connsiteX36" fmla="*/ 4516779 w 5099831"/>
                <a:gd name="connsiteY36" fmla="*/ 1571159 h 2094785"/>
                <a:gd name="connsiteX37" fmla="*/ 4737835 w 5099831"/>
                <a:gd name="connsiteY37" fmla="*/ 1909071 h 2094785"/>
                <a:gd name="connsiteX38" fmla="*/ 4823441 w 5099831"/>
                <a:gd name="connsiteY38" fmla="*/ 2038857 h 2094785"/>
                <a:gd name="connsiteX39" fmla="*/ 4844623 w 5099831"/>
                <a:gd name="connsiteY39" fmla="*/ 2057876 h 2094785"/>
                <a:gd name="connsiteX40" fmla="*/ 5036359 w 5099831"/>
                <a:gd name="connsiteY40" fmla="*/ 2062324 h 2094785"/>
                <a:gd name="connsiteX41" fmla="*/ 5041502 w 5099831"/>
                <a:gd name="connsiteY41" fmla="*/ 1805167 h 2094785"/>
                <a:gd name="connsiteX42" fmla="*/ 1299210 w 5099831"/>
                <a:gd name="connsiteY42" fmla="*/ 1745648 h 2094785"/>
                <a:gd name="connsiteX43" fmla="*/ 385618 w 5099831"/>
                <a:gd name="connsiteY43" fmla="*/ 925953 h 2094785"/>
                <a:gd name="connsiteX44" fmla="*/ 1299210 w 5099831"/>
                <a:gd name="connsiteY44" fmla="*/ 106257 h 2094785"/>
                <a:gd name="connsiteX45" fmla="*/ 2212802 w 5099831"/>
                <a:gd name="connsiteY45" fmla="*/ 925953 h 2094785"/>
                <a:gd name="connsiteX46" fmla="*/ 1299210 w 5099831"/>
                <a:gd name="connsiteY46" fmla="*/ 1745648 h 2094785"/>
                <a:gd name="connsiteX47" fmla="*/ 3800590 w 5099831"/>
                <a:gd name="connsiteY47" fmla="*/ 1745648 h 2094785"/>
                <a:gd name="connsiteX48" fmla="*/ 2886999 w 5099831"/>
                <a:gd name="connsiteY48" fmla="*/ 925953 h 2094785"/>
                <a:gd name="connsiteX49" fmla="*/ 3800590 w 5099831"/>
                <a:gd name="connsiteY49" fmla="*/ 106257 h 2094785"/>
                <a:gd name="connsiteX50" fmla="*/ 4714182 w 5099831"/>
                <a:gd name="connsiteY50" fmla="*/ 925953 h 2094785"/>
                <a:gd name="connsiteX51" fmla="*/ 3800590 w 5099831"/>
                <a:gd name="connsiteY51" fmla="*/ 1745648 h 209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099831" h="2094785">
                  <a:moveTo>
                    <a:pt x="5041502" y="1805167"/>
                  </a:moveTo>
                  <a:lnTo>
                    <a:pt x="4877411" y="1657941"/>
                  </a:lnTo>
                  <a:lnTo>
                    <a:pt x="4823441" y="1609503"/>
                  </a:lnTo>
                  <a:lnTo>
                    <a:pt x="4636680" y="1441951"/>
                  </a:lnTo>
                  <a:cubicBezTo>
                    <a:pt x="4752249" y="1291385"/>
                    <a:pt x="4818806" y="1108168"/>
                    <a:pt x="4815236" y="910773"/>
                  </a:cubicBezTo>
                  <a:lnTo>
                    <a:pt x="4816065" y="910773"/>
                  </a:lnTo>
                  <a:lnTo>
                    <a:pt x="4816065" y="455387"/>
                  </a:lnTo>
                  <a:cubicBezTo>
                    <a:pt x="4960091" y="455387"/>
                    <a:pt x="5076862" y="350632"/>
                    <a:pt x="5076862" y="221394"/>
                  </a:cubicBezTo>
                  <a:lnTo>
                    <a:pt x="5076862" y="0"/>
                  </a:lnTo>
                  <a:lnTo>
                    <a:pt x="3809067" y="0"/>
                  </a:lnTo>
                  <a:cubicBezTo>
                    <a:pt x="3517360" y="0"/>
                    <a:pt x="3254567" y="110568"/>
                    <a:pt x="3069413" y="287349"/>
                  </a:cubicBezTo>
                  <a:cubicBezTo>
                    <a:pt x="2919871" y="389978"/>
                    <a:pt x="2738675" y="449133"/>
                    <a:pt x="2549917" y="454825"/>
                  </a:cubicBezTo>
                  <a:cubicBezTo>
                    <a:pt x="2361176" y="449133"/>
                    <a:pt x="2179980" y="389963"/>
                    <a:pt x="2030422" y="287349"/>
                  </a:cubicBezTo>
                  <a:cubicBezTo>
                    <a:pt x="1845250" y="110568"/>
                    <a:pt x="1582474" y="0"/>
                    <a:pt x="1290751" y="0"/>
                  </a:cubicBezTo>
                  <a:lnTo>
                    <a:pt x="22956" y="0"/>
                  </a:lnTo>
                  <a:lnTo>
                    <a:pt x="22956" y="221394"/>
                  </a:lnTo>
                  <a:cubicBezTo>
                    <a:pt x="22956" y="350617"/>
                    <a:pt x="139709" y="455387"/>
                    <a:pt x="283752" y="455387"/>
                  </a:cubicBezTo>
                  <a:lnTo>
                    <a:pt x="283752" y="910773"/>
                  </a:lnTo>
                  <a:lnTo>
                    <a:pt x="284581" y="910773"/>
                  </a:lnTo>
                  <a:cubicBezTo>
                    <a:pt x="281011" y="1108168"/>
                    <a:pt x="347568" y="1291385"/>
                    <a:pt x="463138" y="1441951"/>
                  </a:cubicBezTo>
                  <a:lnTo>
                    <a:pt x="276393" y="1609503"/>
                  </a:lnTo>
                  <a:lnTo>
                    <a:pt x="222406" y="1657941"/>
                  </a:lnTo>
                  <a:lnTo>
                    <a:pt x="58332" y="1805167"/>
                  </a:lnTo>
                  <a:cubicBezTo>
                    <a:pt x="-21117" y="1876451"/>
                    <a:pt x="-19408" y="1992984"/>
                    <a:pt x="63458" y="2062324"/>
                  </a:cubicBezTo>
                  <a:cubicBezTo>
                    <a:pt x="117648" y="2107665"/>
                    <a:pt x="202798" y="2104873"/>
                    <a:pt x="255194" y="2057876"/>
                  </a:cubicBezTo>
                  <a:lnTo>
                    <a:pt x="276393" y="2038857"/>
                  </a:lnTo>
                  <a:cubicBezTo>
                    <a:pt x="318147" y="2001393"/>
                    <a:pt x="346672" y="1956583"/>
                    <a:pt x="362000" y="1909071"/>
                  </a:cubicBezTo>
                  <a:cubicBezTo>
                    <a:pt x="403027" y="1781942"/>
                    <a:pt x="481951" y="1667458"/>
                    <a:pt x="583072" y="1571159"/>
                  </a:cubicBezTo>
                  <a:cubicBezTo>
                    <a:pt x="772423" y="1740472"/>
                    <a:pt x="1035825" y="1843116"/>
                    <a:pt x="1326025" y="1836422"/>
                  </a:cubicBezTo>
                  <a:cubicBezTo>
                    <a:pt x="1854724" y="1824218"/>
                    <a:pt x="2289120" y="1442300"/>
                    <a:pt x="2313280" y="968273"/>
                  </a:cubicBezTo>
                  <a:cubicBezTo>
                    <a:pt x="2315429" y="926089"/>
                    <a:pt x="2314346" y="884512"/>
                    <a:pt x="2310252" y="843725"/>
                  </a:cubicBezTo>
                  <a:cubicBezTo>
                    <a:pt x="2298273" y="725127"/>
                    <a:pt x="2400325" y="622362"/>
                    <a:pt x="2533033" y="622362"/>
                  </a:cubicBezTo>
                  <a:lnTo>
                    <a:pt x="2566768" y="622362"/>
                  </a:lnTo>
                  <a:cubicBezTo>
                    <a:pt x="2699476" y="622362"/>
                    <a:pt x="2801527" y="725127"/>
                    <a:pt x="2789600" y="843725"/>
                  </a:cubicBezTo>
                  <a:cubicBezTo>
                    <a:pt x="2785505" y="884512"/>
                    <a:pt x="2784406" y="926089"/>
                    <a:pt x="2786571" y="968273"/>
                  </a:cubicBezTo>
                  <a:cubicBezTo>
                    <a:pt x="2810731" y="1442300"/>
                    <a:pt x="3245110" y="1824218"/>
                    <a:pt x="3773826" y="1836422"/>
                  </a:cubicBezTo>
                  <a:cubicBezTo>
                    <a:pt x="4064010" y="1843116"/>
                    <a:pt x="4327429" y="1740472"/>
                    <a:pt x="4516779" y="1571159"/>
                  </a:cubicBezTo>
                  <a:cubicBezTo>
                    <a:pt x="4617900" y="1667458"/>
                    <a:pt x="4696824" y="1781942"/>
                    <a:pt x="4737835" y="1909071"/>
                  </a:cubicBezTo>
                  <a:cubicBezTo>
                    <a:pt x="4753163" y="1956583"/>
                    <a:pt x="4781687" y="2001393"/>
                    <a:pt x="4823441" y="2038857"/>
                  </a:cubicBezTo>
                  <a:lnTo>
                    <a:pt x="4844623" y="2057876"/>
                  </a:lnTo>
                  <a:cubicBezTo>
                    <a:pt x="4897019" y="2104887"/>
                    <a:pt x="4982170" y="2107665"/>
                    <a:pt x="5036359" y="2062324"/>
                  </a:cubicBezTo>
                  <a:cubicBezTo>
                    <a:pt x="5119242" y="1992984"/>
                    <a:pt x="5120951" y="1876451"/>
                    <a:pt x="5041502" y="1805167"/>
                  </a:cubicBezTo>
                  <a:close/>
                  <a:moveTo>
                    <a:pt x="1299210" y="1745648"/>
                  </a:moveTo>
                  <a:cubicBezTo>
                    <a:pt x="794653" y="1745648"/>
                    <a:pt x="385618" y="1378652"/>
                    <a:pt x="385618" y="925953"/>
                  </a:cubicBezTo>
                  <a:cubicBezTo>
                    <a:pt x="385618" y="473253"/>
                    <a:pt x="794653" y="106257"/>
                    <a:pt x="1299210" y="106257"/>
                  </a:cubicBezTo>
                  <a:cubicBezTo>
                    <a:pt x="1803766" y="106257"/>
                    <a:pt x="2212802" y="473253"/>
                    <a:pt x="2212802" y="925953"/>
                  </a:cubicBezTo>
                  <a:cubicBezTo>
                    <a:pt x="2212802" y="1378652"/>
                    <a:pt x="1803766" y="1745648"/>
                    <a:pt x="1299210" y="1745648"/>
                  </a:cubicBezTo>
                  <a:close/>
                  <a:moveTo>
                    <a:pt x="3800590" y="1745648"/>
                  </a:moveTo>
                  <a:cubicBezTo>
                    <a:pt x="3296034" y="1745648"/>
                    <a:pt x="2886999" y="1378652"/>
                    <a:pt x="2886999" y="925953"/>
                  </a:cubicBezTo>
                  <a:cubicBezTo>
                    <a:pt x="2886999" y="473253"/>
                    <a:pt x="3296034" y="106257"/>
                    <a:pt x="3800590" y="106257"/>
                  </a:cubicBezTo>
                  <a:cubicBezTo>
                    <a:pt x="4305147" y="106257"/>
                    <a:pt x="4714182" y="473253"/>
                    <a:pt x="4714182" y="925953"/>
                  </a:cubicBezTo>
                  <a:cubicBezTo>
                    <a:pt x="4714182" y="1378652"/>
                    <a:pt x="4305147" y="1745648"/>
                    <a:pt x="3800590" y="1745648"/>
                  </a:cubicBezTo>
                  <a:close/>
                </a:path>
              </a:pathLst>
            </a:custGeom>
            <a:solidFill>
              <a:schemeClr val="accent4"/>
            </a:solidFill>
            <a:ln w="169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7AB6F5F0-C691-B54E-0923-D3456DC4276F}"/>
              </a:ext>
            </a:extLst>
          </p:cNvPr>
          <p:cNvSpPr/>
          <p:nvPr/>
        </p:nvSpPr>
        <p:spPr>
          <a:xfrm rot="16200000">
            <a:off x="1793115" y="692112"/>
            <a:ext cx="195875" cy="192471"/>
          </a:xfrm>
          <a:custGeom>
            <a:avLst/>
            <a:gdLst>
              <a:gd name="connsiteX0" fmla="*/ 169183 w 169183"/>
              <a:gd name="connsiteY0" fmla="*/ 75898 h 151795"/>
              <a:gd name="connsiteX1" fmla="*/ 84592 w 169183"/>
              <a:gd name="connsiteY1" fmla="*/ 151796 h 151795"/>
              <a:gd name="connsiteX2" fmla="*/ 0 w 169183"/>
              <a:gd name="connsiteY2" fmla="*/ 75898 h 151795"/>
              <a:gd name="connsiteX3" fmla="*/ 84592 w 169183"/>
              <a:gd name="connsiteY3" fmla="*/ 0 h 151795"/>
              <a:gd name="connsiteX4" fmla="*/ 169183 w 169183"/>
              <a:gd name="connsiteY4" fmla="*/ 75898 h 151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83" h="151795">
                <a:moveTo>
                  <a:pt x="169183" y="75898"/>
                </a:moveTo>
                <a:cubicBezTo>
                  <a:pt x="169183" y="117815"/>
                  <a:pt x="131310" y="151796"/>
                  <a:pt x="84592" y="151796"/>
                </a:cubicBezTo>
                <a:cubicBezTo>
                  <a:pt x="37873" y="151796"/>
                  <a:pt x="0" y="117815"/>
                  <a:pt x="0" y="75898"/>
                </a:cubicBezTo>
                <a:cubicBezTo>
                  <a:pt x="0" y="33981"/>
                  <a:pt x="37873" y="0"/>
                  <a:pt x="84592" y="0"/>
                </a:cubicBezTo>
                <a:cubicBezTo>
                  <a:pt x="131310" y="0"/>
                  <a:pt x="169183" y="33981"/>
                  <a:pt x="169183" y="75898"/>
                </a:cubicBezTo>
                <a:close/>
              </a:path>
            </a:pathLst>
          </a:custGeom>
          <a:solidFill>
            <a:srgbClr val="FFFFFF"/>
          </a:solidFill>
          <a:ln w="16907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4EC63BA8-905F-C297-ECDC-DC1177C9143E}"/>
              </a:ext>
            </a:extLst>
          </p:cNvPr>
          <p:cNvSpPr/>
          <p:nvPr/>
        </p:nvSpPr>
        <p:spPr>
          <a:xfrm rot="16200000">
            <a:off x="1793116" y="5223697"/>
            <a:ext cx="195875" cy="192471"/>
          </a:xfrm>
          <a:custGeom>
            <a:avLst/>
            <a:gdLst>
              <a:gd name="connsiteX0" fmla="*/ 169184 w 169183"/>
              <a:gd name="connsiteY0" fmla="*/ 75898 h 151795"/>
              <a:gd name="connsiteX1" fmla="*/ 84592 w 169183"/>
              <a:gd name="connsiteY1" fmla="*/ 151796 h 151795"/>
              <a:gd name="connsiteX2" fmla="*/ 0 w 169183"/>
              <a:gd name="connsiteY2" fmla="*/ 75898 h 151795"/>
              <a:gd name="connsiteX3" fmla="*/ 84592 w 169183"/>
              <a:gd name="connsiteY3" fmla="*/ 0 h 151795"/>
              <a:gd name="connsiteX4" fmla="*/ 169184 w 169183"/>
              <a:gd name="connsiteY4" fmla="*/ 75898 h 151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83" h="151795">
                <a:moveTo>
                  <a:pt x="169184" y="75898"/>
                </a:moveTo>
                <a:cubicBezTo>
                  <a:pt x="169184" y="117815"/>
                  <a:pt x="131311" y="151796"/>
                  <a:pt x="84592" y="151796"/>
                </a:cubicBezTo>
                <a:cubicBezTo>
                  <a:pt x="37873" y="151796"/>
                  <a:pt x="0" y="117815"/>
                  <a:pt x="0" y="75898"/>
                </a:cubicBezTo>
                <a:cubicBezTo>
                  <a:pt x="0" y="33981"/>
                  <a:pt x="37873" y="0"/>
                  <a:pt x="84592" y="0"/>
                </a:cubicBezTo>
                <a:cubicBezTo>
                  <a:pt x="131311" y="0"/>
                  <a:pt x="169184" y="33981"/>
                  <a:pt x="169184" y="75898"/>
                </a:cubicBezTo>
                <a:close/>
              </a:path>
            </a:pathLst>
          </a:custGeom>
          <a:solidFill>
            <a:srgbClr val="FFFFFF"/>
          </a:solidFill>
          <a:ln w="16907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9" name="Graphic 27" descr="Marker with solid fill">
            <a:extLst>
              <a:ext uri="{FF2B5EF4-FFF2-40B4-BE49-F238E27FC236}">
                <a16:creationId xmlns:a16="http://schemas.microsoft.com/office/drawing/2014/main" id="{6E009C78-B679-56F0-60F6-FD955EAF8754}"/>
              </a:ext>
            </a:extLst>
          </p:cNvPr>
          <p:cNvSpPr/>
          <p:nvPr/>
        </p:nvSpPr>
        <p:spPr>
          <a:xfrm rot="19628507">
            <a:off x="2679056" y="-65298"/>
            <a:ext cx="1086668" cy="1761092"/>
          </a:xfrm>
          <a:custGeom>
            <a:avLst/>
            <a:gdLst>
              <a:gd name="connsiteX0" fmla="*/ 871066 w 1742132"/>
              <a:gd name="connsiteY0" fmla="*/ 1392219 h 3155697"/>
              <a:gd name="connsiteX1" fmla="*/ 496531 w 1742132"/>
              <a:gd name="connsiteY1" fmla="*/ 974554 h 3155697"/>
              <a:gd name="connsiteX2" fmla="*/ 871066 w 1742132"/>
              <a:gd name="connsiteY2" fmla="*/ 556888 h 3155697"/>
              <a:gd name="connsiteX3" fmla="*/ 1245602 w 1742132"/>
              <a:gd name="connsiteY3" fmla="*/ 974554 h 3155697"/>
              <a:gd name="connsiteX4" fmla="*/ 871066 w 1742132"/>
              <a:gd name="connsiteY4" fmla="*/ 1392219 h 3155697"/>
              <a:gd name="connsiteX5" fmla="*/ 871066 w 1742132"/>
              <a:gd name="connsiteY5" fmla="*/ 0 h 3155697"/>
              <a:gd name="connsiteX6" fmla="*/ 151126 w 1742132"/>
              <a:gd name="connsiteY6" fmla="*/ 426947 h 3155697"/>
              <a:gd name="connsiteX7" fmla="*/ 59573 w 1742132"/>
              <a:gd name="connsiteY7" fmla="*/ 1331890 h 3155697"/>
              <a:gd name="connsiteX8" fmla="*/ 454916 w 1742132"/>
              <a:gd name="connsiteY8" fmla="*/ 2306444 h 3155697"/>
              <a:gd name="connsiteX9" fmla="*/ 796159 w 1742132"/>
              <a:gd name="connsiteY9" fmla="*/ 3104649 h 3155697"/>
              <a:gd name="connsiteX10" fmla="*/ 871066 w 1742132"/>
              <a:gd name="connsiteY10" fmla="*/ 3155697 h 3155697"/>
              <a:gd name="connsiteX11" fmla="*/ 945973 w 1742132"/>
              <a:gd name="connsiteY11" fmla="*/ 3104649 h 3155697"/>
              <a:gd name="connsiteX12" fmla="*/ 1287217 w 1742132"/>
              <a:gd name="connsiteY12" fmla="*/ 2306444 h 3155697"/>
              <a:gd name="connsiteX13" fmla="*/ 1682560 w 1742132"/>
              <a:gd name="connsiteY13" fmla="*/ 1331890 h 3155697"/>
              <a:gd name="connsiteX14" fmla="*/ 1591007 w 1742132"/>
              <a:gd name="connsiteY14" fmla="*/ 426947 h 3155697"/>
              <a:gd name="connsiteX15" fmla="*/ 871066 w 1742132"/>
              <a:gd name="connsiteY15" fmla="*/ 0 h 315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742132" h="3155697">
                <a:moveTo>
                  <a:pt x="871066" y="1392219"/>
                </a:moveTo>
                <a:cubicBezTo>
                  <a:pt x="662991" y="1392219"/>
                  <a:pt x="496531" y="1206590"/>
                  <a:pt x="496531" y="974554"/>
                </a:cubicBezTo>
                <a:cubicBezTo>
                  <a:pt x="496531" y="742517"/>
                  <a:pt x="662991" y="556888"/>
                  <a:pt x="871066" y="556888"/>
                </a:cubicBezTo>
                <a:cubicBezTo>
                  <a:pt x="1079141" y="556888"/>
                  <a:pt x="1245602" y="742517"/>
                  <a:pt x="1245602" y="974554"/>
                </a:cubicBezTo>
                <a:cubicBezTo>
                  <a:pt x="1245602" y="1206590"/>
                  <a:pt x="1079141" y="1392219"/>
                  <a:pt x="871066" y="1392219"/>
                </a:cubicBezTo>
                <a:close/>
                <a:moveTo>
                  <a:pt x="871066" y="0"/>
                </a:moveTo>
                <a:cubicBezTo>
                  <a:pt x="583922" y="0"/>
                  <a:pt x="313424" y="157785"/>
                  <a:pt x="151126" y="426947"/>
                </a:cubicBezTo>
                <a:cubicBezTo>
                  <a:pt x="-11173" y="691469"/>
                  <a:pt x="-44465" y="1030242"/>
                  <a:pt x="59573" y="1331890"/>
                </a:cubicBezTo>
                <a:lnTo>
                  <a:pt x="454916" y="2306444"/>
                </a:lnTo>
                <a:lnTo>
                  <a:pt x="796159" y="3104649"/>
                </a:lnTo>
                <a:cubicBezTo>
                  <a:pt x="808644" y="3137134"/>
                  <a:pt x="837774" y="3155697"/>
                  <a:pt x="871066" y="3155697"/>
                </a:cubicBezTo>
                <a:cubicBezTo>
                  <a:pt x="904358" y="3155697"/>
                  <a:pt x="933489" y="3137134"/>
                  <a:pt x="945973" y="3104649"/>
                </a:cubicBezTo>
                <a:lnTo>
                  <a:pt x="1287217" y="2306444"/>
                </a:lnTo>
                <a:lnTo>
                  <a:pt x="1682560" y="1331890"/>
                </a:lnTo>
                <a:cubicBezTo>
                  <a:pt x="1786597" y="1030242"/>
                  <a:pt x="1753305" y="691469"/>
                  <a:pt x="1591007" y="426947"/>
                </a:cubicBezTo>
                <a:cubicBezTo>
                  <a:pt x="1428708" y="157785"/>
                  <a:pt x="1158210" y="0"/>
                  <a:pt x="871066" y="0"/>
                </a:cubicBezTo>
                <a:close/>
              </a:path>
            </a:pathLst>
          </a:custGeom>
          <a:solidFill>
            <a:srgbClr val="000000"/>
          </a:solidFill>
          <a:ln w="4157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3967D0-CE6D-D6FB-ED41-D3EBEA7AE1C3}"/>
              </a:ext>
            </a:extLst>
          </p:cNvPr>
          <p:cNvSpPr/>
          <p:nvPr/>
        </p:nvSpPr>
        <p:spPr>
          <a:xfrm rot="19448102">
            <a:off x="891422" y="2734424"/>
            <a:ext cx="62990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dirty="0">
                <a:ln/>
                <a:solidFill>
                  <a:schemeClr val="accent4"/>
                </a:solidFill>
              </a:rPr>
              <a:t>T</a:t>
            </a:r>
            <a:endParaRPr lang="en-US" sz="60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06C391E-2660-8FF1-7A0F-FC75FC35E970}"/>
              </a:ext>
            </a:extLst>
          </p:cNvPr>
          <p:cNvSpPr/>
          <p:nvPr/>
        </p:nvSpPr>
        <p:spPr>
          <a:xfrm rot="19658567">
            <a:off x="188105" y="1698701"/>
            <a:ext cx="4957487" cy="1208255"/>
          </a:xfrm>
          <a:custGeom>
            <a:avLst/>
            <a:gdLst>
              <a:gd name="connsiteX0" fmla="*/ 1131475 w 2382053"/>
              <a:gd name="connsiteY0" fmla="*/ 923393 h 1070600"/>
              <a:gd name="connsiteX1" fmla="*/ 655065 w 2382053"/>
              <a:gd name="connsiteY1" fmla="*/ 770450 h 1070600"/>
              <a:gd name="connsiteX2" fmla="*/ 655065 w 2382053"/>
              <a:gd name="connsiteY2" fmla="*/ 147208 h 1070600"/>
              <a:gd name="connsiteX3" fmla="*/ 1131475 w 2382053"/>
              <a:gd name="connsiteY3" fmla="*/ 300151 h 1070600"/>
              <a:gd name="connsiteX4" fmla="*/ 1131475 w 2382053"/>
              <a:gd name="connsiteY4" fmla="*/ 923393 h 1070600"/>
              <a:gd name="connsiteX5" fmla="*/ 535962 w 2382053"/>
              <a:gd name="connsiteY5" fmla="*/ 770450 h 1070600"/>
              <a:gd name="connsiteX6" fmla="*/ 178654 w 2382053"/>
              <a:gd name="connsiteY6" fmla="*/ 885157 h 1070600"/>
              <a:gd name="connsiteX7" fmla="*/ 178654 w 2382053"/>
              <a:gd name="connsiteY7" fmla="*/ 261915 h 1070600"/>
              <a:gd name="connsiteX8" fmla="*/ 535962 w 2382053"/>
              <a:gd name="connsiteY8" fmla="*/ 147208 h 1070600"/>
              <a:gd name="connsiteX9" fmla="*/ 535962 w 2382053"/>
              <a:gd name="connsiteY9" fmla="*/ 770450 h 1070600"/>
              <a:gd name="connsiteX10" fmla="*/ 2185534 w 2382053"/>
              <a:gd name="connsiteY10" fmla="*/ 128090 h 1070600"/>
              <a:gd name="connsiteX11" fmla="*/ 2185534 w 2382053"/>
              <a:gd name="connsiteY11" fmla="*/ 128090 h 1070600"/>
              <a:gd name="connsiteX12" fmla="*/ 2111095 w 2382053"/>
              <a:gd name="connsiteY12" fmla="*/ 231326 h 1070600"/>
              <a:gd name="connsiteX13" fmla="*/ 2203399 w 2382053"/>
              <a:gd name="connsiteY13" fmla="*/ 261915 h 1070600"/>
              <a:gd name="connsiteX14" fmla="*/ 2203399 w 2382053"/>
              <a:gd name="connsiteY14" fmla="*/ 885157 h 1070600"/>
              <a:gd name="connsiteX15" fmla="*/ 1846091 w 2382053"/>
              <a:gd name="connsiteY15" fmla="*/ 770450 h 1070600"/>
              <a:gd name="connsiteX16" fmla="*/ 1846091 w 2382053"/>
              <a:gd name="connsiteY16" fmla="*/ 516182 h 1070600"/>
              <a:gd name="connsiteX17" fmla="*/ 1726989 w 2382053"/>
              <a:gd name="connsiteY17" fmla="*/ 516182 h 1070600"/>
              <a:gd name="connsiteX18" fmla="*/ 1726989 w 2382053"/>
              <a:gd name="connsiteY18" fmla="*/ 770450 h 1070600"/>
              <a:gd name="connsiteX19" fmla="*/ 1250578 w 2382053"/>
              <a:gd name="connsiteY19" fmla="*/ 923393 h 1070600"/>
              <a:gd name="connsiteX20" fmla="*/ 1250578 w 2382053"/>
              <a:gd name="connsiteY20" fmla="*/ 300151 h 1070600"/>
              <a:gd name="connsiteX21" fmla="*/ 1461985 w 2382053"/>
              <a:gd name="connsiteY21" fmla="*/ 231326 h 1070600"/>
              <a:gd name="connsiteX22" fmla="*/ 1387546 w 2382053"/>
              <a:gd name="connsiteY22" fmla="*/ 128090 h 1070600"/>
              <a:gd name="connsiteX23" fmla="*/ 1191027 w 2382053"/>
              <a:gd name="connsiteY23" fmla="*/ 191179 h 1070600"/>
              <a:gd name="connsiteX24" fmla="*/ 595513 w 2382053"/>
              <a:gd name="connsiteY24" fmla="*/ 0 h 1070600"/>
              <a:gd name="connsiteX25" fmla="*/ 0 w 2382053"/>
              <a:gd name="connsiteY25" fmla="*/ 191179 h 1070600"/>
              <a:gd name="connsiteX26" fmla="*/ 0 w 2382053"/>
              <a:gd name="connsiteY26" fmla="*/ 1070600 h 1070600"/>
              <a:gd name="connsiteX27" fmla="*/ 595513 w 2382053"/>
              <a:gd name="connsiteY27" fmla="*/ 879422 h 1070600"/>
              <a:gd name="connsiteX28" fmla="*/ 1191027 w 2382053"/>
              <a:gd name="connsiteY28" fmla="*/ 1070600 h 1070600"/>
              <a:gd name="connsiteX29" fmla="*/ 1786540 w 2382053"/>
              <a:gd name="connsiteY29" fmla="*/ 879422 h 1070600"/>
              <a:gd name="connsiteX30" fmla="*/ 2382053 w 2382053"/>
              <a:gd name="connsiteY30" fmla="*/ 1070600 h 1070600"/>
              <a:gd name="connsiteX31" fmla="*/ 2382053 w 2382053"/>
              <a:gd name="connsiteY31" fmla="*/ 191179 h 1070600"/>
              <a:gd name="connsiteX32" fmla="*/ 2185534 w 2382053"/>
              <a:gd name="connsiteY32" fmla="*/ 128090 h 107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382053" h="1070600">
                <a:moveTo>
                  <a:pt x="1131475" y="923393"/>
                </a:moveTo>
                <a:lnTo>
                  <a:pt x="655065" y="770450"/>
                </a:lnTo>
                <a:lnTo>
                  <a:pt x="655065" y="147208"/>
                </a:lnTo>
                <a:lnTo>
                  <a:pt x="1131475" y="300151"/>
                </a:lnTo>
                <a:lnTo>
                  <a:pt x="1131475" y="923393"/>
                </a:lnTo>
                <a:close/>
                <a:moveTo>
                  <a:pt x="535962" y="770450"/>
                </a:moveTo>
                <a:lnTo>
                  <a:pt x="178654" y="885157"/>
                </a:lnTo>
                <a:lnTo>
                  <a:pt x="178654" y="261915"/>
                </a:lnTo>
                <a:lnTo>
                  <a:pt x="535962" y="147208"/>
                </a:lnTo>
                <a:lnTo>
                  <a:pt x="535962" y="770450"/>
                </a:lnTo>
                <a:close/>
                <a:moveTo>
                  <a:pt x="2185534" y="128090"/>
                </a:moveTo>
                <a:lnTo>
                  <a:pt x="2185534" y="128090"/>
                </a:lnTo>
                <a:lnTo>
                  <a:pt x="2111095" y="231326"/>
                </a:lnTo>
                <a:lnTo>
                  <a:pt x="2203399" y="261915"/>
                </a:lnTo>
                <a:lnTo>
                  <a:pt x="2203399" y="885157"/>
                </a:lnTo>
                <a:lnTo>
                  <a:pt x="1846091" y="770450"/>
                </a:lnTo>
                <a:lnTo>
                  <a:pt x="1846091" y="516182"/>
                </a:lnTo>
                <a:lnTo>
                  <a:pt x="1726989" y="516182"/>
                </a:lnTo>
                <a:lnTo>
                  <a:pt x="1726989" y="770450"/>
                </a:lnTo>
                <a:lnTo>
                  <a:pt x="1250578" y="923393"/>
                </a:lnTo>
                <a:lnTo>
                  <a:pt x="1250578" y="300151"/>
                </a:lnTo>
                <a:lnTo>
                  <a:pt x="1461985" y="231326"/>
                </a:lnTo>
                <a:lnTo>
                  <a:pt x="1387546" y="128090"/>
                </a:lnTo>
                <a:lnTo>
                  <a:pt x="1191027" y="191179"/>
                </a:lnTo>
                <a:lnTo>
                  <a:pt x="595513" y="0"/>
                </a:lnTo>
                <a:lnTo>
                  <a:pt x="0" y="191179"/>
                </a:lnTo>
                <a:lnTo>
                  <a:pt x="0" y="1070600"/>
                </a:lnTo>
                <a:lnTo>
                  <a:pt x="595513" y="879422"/>
                </a:lnTo>
                <a:lnTo>
                  <a:pt x="1191027" y="1070600"/>
                </a:lnTo>
                <a:lnTo>
                  <a:pt x="1786540" y="879422"/>
                </a:lnTo>
                <a:lnTo>
                  <a:pt x="2382053" y="1070600"/>
                </a:lnTo>
                <a:lnTo>
                  <a:pt x="2382053" y="191179"/>
                </a:lnTo>
                <a:lnTo>
                  <a:pt x="2185534" y="128090"/>
                </a:lnTo>
                <a:close/>
              </a:path>
            </a:pathLst>
          </a:custGeom>
          <a:solidFill>
            <a:srgbClr val="000000"/>
          </a:solidFill>
          <a:ln w="29766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63661C4-6BC6-0F30-0959-29C11C56AE2E}"/>
              </a:ext>
            </a:extLst>
          </p:cNvPr>
          <p:cNvSpPr/>
          <p:nvPr/>
        </p:nvSpPr>
        <p:spPr>
          <a:xfrm rot="19868240">
            <a:off x="1190265" y="2163959"/>
            <a:ext cx="179801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cap="none" spc="-300" dirty="0">
                <a:ln/>
                <a:solidFill>
                  <a:schemeClr val="accent4"/>
                </a:solidFill>
                <a:effectLst/>
              </a:rPr>
              <a:t>R A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B6850BF-77FB-943E-E98F-0FC33A2DCB29}"/>
              </a:ext>
            </a:extLst>
          </p:cNvPr>
          <p:cNvSpPr/>
          <p:nvPr/>
        </p:nvSpPr>
        <p:spPr>
          <a:xfrm rot="19436296">
            <a:off x="2289389" y="1458005"/>
            <a:ext cx="179801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cap="none" spc="-300" dirty="0">
                <a:ln/>
                <a:solidFill>
                  <a:schemeClr val="accent4"/>
                </a:solidFill>
                <a:effectLst/>
              </a:rPr>
              <a:t>V 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1F5596-D034-A8E1-D080-4CF51A86F3A8}"/>
              </a:ext>
            </a:extLst>
          </p:cNvPr>
          <p:cNvSpPr/>
          <p:nvPr/>
        </p:nvSpPr>
        <p:spPr>
          <a:xfrm rot="19771203">
            <a:off x="3539277" y="836595"/>
            <a:ext cx="121145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cap="none" spc="0" dirty="0">
                <a:ln/>
                <a:solidFill>
                  <a:schemeClr val="accent4"/>
                </a:solidFill>
                <a:effectLst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97798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ntr" presetSubtype="9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0 L -0.16953 -0.1925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77" y="-963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9" grpId="0" animBg="1"/>
      <p:bldP spid="2" grpId="0"/>
      <p:bldP spid="35" grpId="0" animBg="1"/>
      <p:bldP spid="36" grpId="0"/>
      <p:bldP spid="37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0CDD97-4766-17E2-FF60-EE3F1B5FC155}"/>
              </a:ext>
            </a:extLst>
          </p:cNvPr>
          <p:cNvSpPr/>
          <p:nvPr/>
        </p:nvSpPr>
        <p:spPr>
          <a:xfrm>
            <a:off x="0" y="0"/>
            <a:ext cx="12199716" cy="6858000"/>
          </a:xfrm>
          <a:prstGeom prst="rect">
            <a:avLst/>
          </a:prstGeom>
          <a:gradFill flip="none" rotWithShape="1">
            <a:gsLst>
              <a:gs pos="69000">
                <a:srgbClr val="19110A"/>
              </a:gs>
              <a:gs pos="0">
                <a:srgbClr val="A37A57"/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583C50-EFBB-6893-C13F-3AE52206A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41" y="5164385"/>
            <a:ext cx="12192000" cy="1763097"/>
          </a:xfrm>
          <a:prstGeom prst="rect">
            <a:avLst/>
          </a:prstGeom>
          <a:blipFill dpi="0" rotWithShape="1">
            <a:blip r:embed="rId3">
              <a:alphaModFix amt="14000"/>
            </a:blip>
            <a:srcRect/>
            <a:tile tx="0" ty="0" sx="100000" sy="100000" flip="none" algn="tl"/>
          </a:blip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215B3D-CC59-ADAE-1611-9BA75455846B}"/>
              </a:ext>
            </a:extLst>
          </p:cNvPr>
          <p:cNvSpPr txBox="1"/>
          <p:nvPr/>
        </p:nvSpPr>
        <p:spPr>
          <a:xfrm>
            <a:off x="880259" y="1197033"/>
            <a:ext cx="43785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800" dirty="0">
                <a:ln w="38100">
                  <a:solidFill>
                    <a:schemeClr val="bg1"/>
                  </a:solidFill>
                </a:ln>
                <a:blipFill dpi="0" rotWithShape="1">
                  <a:blip r:embed="rId4"/>
                  <a:srcRect/>
                  <a:tile tx="0" ty="0" sx="100000" sy="100000" flip="none" algn="t"/>
                </a:blipFill>
                <a:latin typeface="Arial Black" panose="020B0A04020102020204" pitchFamily="34" charset="0"/>
              </a:rPr>
              <a:t>EAT</a:t>
            </a:r>
            <a:endParaRPr lang="en-IN" sz="8000" dirty="0">
              <a:ln w="38100">
                <a:solidFill>
                  <a:schemeClr val="bg1"/>
                </a:solidFill>
              </a:ln>
              <a:blipFill dpi="0" rotWithShape="1">
                <a:blip r:embed="rId4"/>
                <a:srcRect/>
                <a:tile tx="0" ty="0" sx="100000" sy="100000" flip="none" algn="t"/>
              </a:blip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139578-35D3-7671-3E45-7B10F478A114}"/>
              </a:ext>
            </a:extLst>
          </p:cNvPr>
          <p:cNvSpPr txBox="1"/>
          <p:nvPr/>
        </p:nvSpPr>
        <p:spPr>
          <a:xfrm>
            <a:off x="630803" y="3413024"/>
            <a:ext cx="436927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“One cannot think well, love well, sleep well, if one has not dined well.”</a:t>
            </a:r>
            <a:br>
              <a:rPr lang="en-US" sz="1400" b="1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         </a:t>
            </a:r>
            <a:r>
              <a:rPr lang="en-US" sz="2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― Virginia Woolf</a:t>
            </a:r>
            <a:endParaRPr lang="en-IN" sz="28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540193-CC71-1919-0550-94F66CC426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6925" y="2981911"/>
            <a:ext cx="1785982" cy="13807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950096-AD7F-655D-F28C-649DDB3FD9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758" y="3158092"/>
            <a:ext cx="1062865" cy="12339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6E9ADB-40A5-275D-A6F6-059320D01D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34013" y="1746764"/>
            <a:ext cx="1791026" cy="20278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0C207D6-BDAC-4406-6412-5C94AC8520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1074">
            <a:off x="8298955" y="3143284"/>
            <a:ext cx="2111573" cy="5707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8B2E0CD-27A0-295C-BF3F-2FA5BB2A0E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358" y="2699647"/>
            <a:ext cx="1829290" cy="71886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69EF3CB-5120-5CC6-90DA-FF7A80726D0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194" y="1812545"/>
            <a:ext cx="3520542" cy="316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1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2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2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2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2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0.14571 -0.32083 " pathEditMode="relative" rAng="0" ptsTypes="AA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-1604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7 3.7037E-6 L -0.1901 0.05787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14" y="289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55 0.0331 L -0.09792 -0.3581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-1956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39 -0.01736 L -0.15521 0.25278 " pathEditMode="relative" rAng="0" ptsTypes="AA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56" y="1349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86 -0.00232 L 0.15234 0.35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18" y="1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76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Helvetica</vt:lpstr>
      <vt:lpstr>Lato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Megha Prasad</dc:creator>
  <cp:lastModifiedBy>Megha Prasad</cp:lastModifiedBy>
  <cp:revision>1</cp:revision>
  <dcterms:created xsi:type="dcterms:W3CDTF">2024-01-10T07:41:44Z</dcterms:created>
  <dcterms:modified xsi:type="dcterms:W3CDTF">2024-01-16T08:55:31Z</dcterms:modified>
</cp:coreProperties>
</file>

<file path=docProps/thumbnail.jpeg>
</file>